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72" r:id="rId3"/>
    <p:sldId id="281" r:id="rId4"/>
    <p:sldId id="464" r:id="rId5"/>
    <p:sldId id="466" r:id="rId6"/>
    <p:sldId id="364" r:id="rId7"/>
    <p:sldId id="365" r:id="rId8"/>
    <p:sldId id="445" r:id="rId9"/>
    <p:sldId id="440" r:id="rId10"/>
    <p:sldId id="441" r:id="rId11"/>
    <p:sldId id="443" r:id="rId12"/>
    <p:sldId id="444" r:id="rId13"/>
    <p:sldId id="317" r:id="rId14"/>
    <p:sldId id="384" r:id="rId15"/>
    <p:sldId id="386" r:id="rId16"/>
    <p:sldId id="378" r:id="rId17"/>
    <p:sldId id="380" r:id="rId18"/>
    <p:sldId id="308" r:id="rId19"/>
    <p:sldId id="388" r:id="rId20"/>
    <p:sldId id="346" r:id="rId21"/>
    <p:sldId id="382" r:id="rId22"/>
    <p:sldId id="353" r:id="rId23"/>
    <p:sldId id="354" r:id="rId24"/>
    <p:sldId id="358" r:id="rId25"/>
    <p:sldId id="359" r:id="rId26"/>
    <p:sldId id="484" r:id="rId27"/>
    <p:sldId id="486" r:id="rId28"/>
    <p:sldId id="312" r:id="rId29"/>
    <p:sldId id="398" r:id="rId30"/>
    <p:sldId id="399" r:id="rId31"/>
    <p:sldId id="400" r:id="rId32"/>
    <p:sldId id="401" r:id="rId33"/>
    <p:sldId id="402" r:id="rId34"/>
    <p:sldId id="489" r:id="rId35"/>
    <p:sldId id="491" r:id="rId36"/>
    <p:sldId id="280" r:id="rId37"/>
    <p:sldId id="361"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336"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1" Type="http://schemas.openxmlformats.org/officeDocument/2006/relationships/image" Target="../media/image19.jpg"/></Relationships>
</file>

<file path=ppt/diagrams/_rels/data6.xml.rels><?xml version="1.0" encoding="UTF-8" standalone="yes"?>
<Relationships xmlns="http://schemas.openxmlformats.org/package/2006/relationships"><Relationship Id="rId1" Type="http://schemas.openxmlformats.org/officeDocument/2006/relationships/image" Target="../media/image29.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AFAD6-D01A-4AF5-9D20-02B867AF0155}" type="doc">
      <dgm:prSet loTypeId="urn:microsoft.com/office/officeart/2005/8/layout/hList6" loCatId="list" qsTypeId="urn:microsoft.com/office/officeart/2005/8/quickstyle/3d3" qsCatId="3D" csTypeId="urn:microsoft.com/office/officeart/2005/8/colors/colorful2" csCatId="colorful" phldr="1"/>
      <dgm:spPr/>
      <dgm:t>
        <a:bodyPr/>
        <a:lstStyle/>
        <a:p>
          <a:endParaRPr lang="tr-TR"/>
        </a:p>
      </dgm:t>
    </dgm:pt>
    <dgm:pt modelId="{F294A045-FCCE-4FDD-B672-632C7F08A411}">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tr-TR" sz="2000" dirty="0" smtClean="0">
              <a:solidFill>
                <a:schemeClr val="tx1"/>
              </a:solidFill>
              <a:latin typeface="Times New Roman" pitchFamily="18" charset="0"/>
              <a:cs typeface="Times New Roman" pitchFamily="18" charset="0"/>
            </a:rPr>
            <a:t>Çocuğa  sevgi, şefkat ve sıcaklık yeterince verilmemekte ve yaptıkları eleştirilmektedir</a:t>
          </a:r>
          <a:endParaRPr lang="tr-TR" sz="2000" dirty="0">
            <a:solidFill>
              <a:schemeClr val="tx1"/>
            </a:solidFill>
            <a:latin typeface="Times New Roman" pitchFamily="18" charset="0"/>
            <a:cs typeface="Times New Roman" pitchFamily="18" charset="0"/>
          </a:endParaRPr>
        </a:p>
      </dgm:t>
    </dgm:pt>
    <dgm:pt modelId="{AC230E44-16AF-495E-8936-0B79715BAE1C}" type="parTrans" cxnId="{BFB32093-0E61-4738-819A-424E2307A785}">
      <dgm:prSet/>
      <dgm:spPr/>
      <dgm:t>
        <a:bodyPr/>
        <a:lstStyle/>
        <a:p>
          <a:endParaRPr lang="tr-TR"/>
        </a:p>
      </dgm:t>
    </dgm:pt>
    <dgm:pt modelId="{53BCE8E0-CB2A-42F9-81B0-B9360A92A14E}" type="sibTrans" cxnId="{BFB32093-0E61-4738-819A-424E2307A785}">
      <dgm:prSet/>
      <dgm:spPr/>
      <dgm:t>
        <a:bodyPr/>
        <a:lstStyle/>
        <a:p>
          <a:endParaRPr lang="tr-TR"/>
        </a:p>
      </dgm:t>
    </dgm:pt>
    <dgm:pt modelId="{48F3D56D-1DE2-4D94-AEF5-D168FD57D9BD}">
      <dgm:prSet custT="1"/>
      <dgm:spPr/>
      <dgm:t>
        <a:bodyPr/>
        <a:lstStyle/>
        <a:p>
          <a:pPr rtl="0"/>
          <a:r>
            <a:rPr lang="tr-TR" sz="2000" dirty="0" smtClean="0">
              <a:solidFill>
                <a:schemeClr val="tx1"/>
              </a:solidFill>
              <a:latin typeface="Times New Roman" pitchFamily="18" charset="0"/>
              <a:cs typeface="Times New Roman" pitchFamily="18" charset="0"/>
            </a:rPr>
            <a:t>Çocuğun iyi, olumlu yönleri yerine, olumsuz yönleri dikkate alınmaktadır.</a:t>
          </a:r>
        </a:p>
        <a:p>
          <a:pPr rtl="0"/>
          <a:r>
            <a:rPr lang="tr-TR" sz="2000" dirty="0" smtClean="0">
              <a:solidFill>
                <a:schemeClr val="tx1"/>
              </a:solidFill>
              <a:latin typeface="Times New Roman" pitchFamily="18" charset="0"/>
              <a:cs typeface="Times New Roman" pitchFamily="18" charset="0"/>
            </a:rPr>
            <a:t>Evde söz hakkı, özgürlük ve otorite anne-babadadır. </a:t>
          </a:r>
          <a:endParaRPr lang="tr-TR" sz="2000" dirty="0">
            <a:solidFill>
              <a:schemeClr val="tx1"/>
            </a:solidFill>
            <a:latin typeface="Times New Roman" pitchFamily="18" charset="0"/>
            <a:cs typeface="Times New Roman" pitchFamily="18" charset="0"/>
          </a:endParaRPr>
        </a:p>
      </dgm:t>
    </dgm:pt>
    <dgm:pt modelId="{DAE17B9E-FFB9-4A3F-B6F0-209AD40270C2}" type="parTrans" cxnId="{24837993-124A-43B6-921F-9BF79A63C1FE}">
      <dgm:prSet/>
      <dgm:spPr/>
      <dgm:t>
        <a:bodyPr/>
        <a:lstStyle/>
        <a:p>
          <a:endParaRPr lang="tr-TR"/>
        </a:p>
      </dgm:t>
    </dgm:pt>
    <dgm:pt modelId="{9776AFAF-D34E-48A5-8D2B-011D89A3E0D5}" type="sibTrans" cxnId="{24837993-124A-43B6-921F-9BF79A63C1FE}">
      <dgm:prSet/>
      <dgm:spPr/>
      <dgm:t>
        <a:bodyPr/>
        <a:lstStyle/>
        <a:p>
          <a:endParaRPr lang="tr-TR"/>
        </a:p>
      </dgm:t>
    </dgm:pt>
    <dgm:pt modelId="{65568FB6-05BD-46F4-BFCD-EE7E65D89017}">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tr-TR" sz="2000" b="0" dirty="0" smtClean="0">
              <a:solidFill>
                <a:schemeClr val="tx1"/>
              </a:solidFill>
              <a:latin typeface="Times New Roman" pitchFamily="18" charset="0"/>
              <a:cs typeface="Times New Roman" pitchFamily="18" charset="0"/>
            </a:rPr>
            <a:t>Çocuğun yaptığı her şey göze batar ve çocuk genellikle ceza almaktadır.</a:t>
          </a:r>
          <a:endParaRPr lang="tr-TR" sz="2000" b="0" dirty="0">
            <a:solidFill>
              <a:schemeClr val="tx1"/>
            </a:solidFill>
            <a:latin typeface="Times New Roman" pitchFamily="18" charset="0"/>
            <a:cs typeface="Times New Roman" pitchFamily="18" charset="0"/>
          </a:endParaRPr>
        </a:p>
      </dgm:t>
    </dgm:pt>
    <dgm:pt modelId="{F96FDBB0-6176-403A-8FBD-FFBF148D27AF}" type="parTrans" cxnId="{3E03F175-3F74-486E-9CE0-8041E27E0691}">
      <dgm:prSet/>
      <dgm:spPr/>
      <dgm:t>
        <a:bodyPr/>
        <a:lstStyle/>
        <a:p>
          <a:endParaRPr lang="tr-TR"/>
        </a:p>
      </dgm:t>
    </dgm:pt>
    <dgm:pt modelId="{C5F9EA97-D107-417D-9AA2-C0A35133D6B5}" type="sibTrans" cxnId="{3E03F175-3F74-486E-9CE0-8041E27E0691}">
      <dgm:prSet/>
      <dgm:spPr/>
      <dgm:t>
        <a:bodyPr/>
        <a:lstStyle/>
        <a:p>
          <a:endParaRPr lang="tr-TR"/>
        </a:p>
      </dgm:t>
    </dgm:pt>
    <dgm:pt modelId="{0C9719A4-0413-4183-92B9-2C95F44F702C}">
      <dgm:prSet custT="1"/>
      <dgm:spPr/>
      <dgm:t>
        <a:bodyPr/>
        <a:lstStyle/>
        <a:p>
          <a:pPr rtl="0"/>
          <a:r>
            <a:rPr lang="tr-TR" sz="2400" dirty="0" smtClean="0">
              <a:solidFill>
                <a:schemeClr val="tx1"/>
              </a:solidFill>
              <a:latin typeface="Times New Roman" pitchFamily="18" charset="0"/>
              <a:cs typeface="Times New Roman" pitchFamily="18" charset="0"/>
            </a:rPr>
            <a:t>Yaptıkları olumlu olsa da , ceza alma korkusu ile bunları söyleyemez</a:t>
          </a:r>
          <a:r>
            <a:rPr lang="tr-TR" sz="2300" dirty="0" smtClean="0"/>
            <a:t>.</a:t>
          </a:r>
          <a:endParaRPr lang="tr-TR" sz="2300" dirty="0"/>
        </a:p>
      </dgm:t>
    </dgm:pt>
    <dgm:pt modelId="{893F198B-19BD-4C35-A8AC-3AA3001DF970}" type="parTrans" cxnId="{70A03C9A-64CA-4C73-92B9-CF3035984000}">
      <dgm:prSet/>
      <dgm:spPr/>
      <dgm:t>
        <a:bodyPr/>
        <a:lstStyle/>
        <a:p>
          <a:endParaRPr lang="tr-TR"/>
        </a:p>
      </dgm:t>
    </dgm:pt>
    <dgm:pt modelId="{47FC130D-3A3C-42ED-A70C-CEE54060347E}" type="sibTrans" cxnId="{70A03C9A-64CA-4C73-92B9-CF3035984000}">
      <dgm:prSet/>
      <dgm:spPr/>
      <dgm:t>
        <a:bodyPr/>
        <a:lstStyle/>
        <a:p>
          <a:endParaRPr lang="tr-TR"/>
        </a:p>
      </dgm:t>
    </dgm:pt>
    <dgm:pt modelId="{61EB5A97-3BA4-4E14-8416-914A19F80E17}" type="pres">
      <dgm:prSet presAssocID="{BD7AFAD6-D01A-4AF5-9D20-02B867AF0155}" presName="Name0" presStyleCnt="0">
        <dgm:presLayoutVars>
          <dgm:dir/>
          <dgm:resizeHandles val="exact"/>
        </dgm:presLayoutVars>
      </dgm:prSet>
      <dgm:spPr/>
      <dgm:t>
        <a:bodyPr/>
        <a:lstStyle/>
        <a:p>
          <a:endParaRPr lang="tr-TR"/>
        </a:p>
      </dgm:t>
    </dgm:pt>
    <dgm:pt modelId="{C9FF243F-BDA1-40FA-A339-05082FB4B357}" type="pres">
      <dgm:prSet presAssocID="{F294A045-FCCE-4FDD-B672-632C7F08A411}" presName="node" presStyleLbl="node1" presStyleIdx="0" presStyleCnt="4">
        <dgm:presLayoutVars>
          <dgm:bulletEnabled val="1"/>
        </dgm:presLayoutVars>
      </dgm:prSet>
      <dgm:spPr/>
      <dgm:t>
        <a:bodyPr/>
        <a:lstStyle/>
        <a:p>
          <a:endParaRPr lang="tr-TR"/>
        </a:p>
      </dgm:t>
    </dgm:pt>
    <dgm:pt modelId="{6E39E4CF-0051-46E5-804D-D0AD58B8C6C6}" type="pres">
      <dgm:prSet presAssocID="{53BCE8E0-CB2A-42F9-81B0-B9360A92A14E}" presName="sibTrans" presStyleCnt="0"/>
      <dgm:spPr/>
    </dgm:pt>
    <dgm:pt modelId="{33786D2A-CF09-4FF3-BD60-4BA97B09B995}" type="pres">
      <dgm:prSet presAssocID="{48F3D56D-1DE2-4D94-AEF5-D168FD57D9BD}" presName="node" presStyleLbl="node1" presStyleIdx="1" presStyleCnt="4">
        <dgm:presLayoutVars>
          <dgm:bulletEnabled val="1"/>
        </dgm:presLayoutVars>
      </dgm:prSet>
      <dgm:spPr/>
      <dgm:t>
        <a:bodyPr/>
        <a:lstStyle/>
        <a:p>
          <a:endParaRPr lang="tr-TR"/>
        </a:p>
      </dgm:t>
    </dgm:pt>
    <dgm:pt modelId="{E348EF64-2A6A-4AEF-A415-1A4668F98C3E}" type="pres">
      <dgm:prSet presAssocID="{9776AFAF-D34E-48A5-8D2B-011D89A3E0D5}" presName="sibTrans" presStyleCnt="0"/>
      <dgm:spPr/>
    </dgm:pt>
    <dgm:pt modelId="{C4EA5B45-11B6-4AC6-9FA6-B3AF4A404051}" type="pres">
      <dgm:prSet presAssocID="{65568FB6-05BD-46F4-BFCD-EE7E65D89017}" presName="node" presStyleLbl="node1" presStyleIdx="2" presStyleCnt="4">
        <dgm:presLayoutVars>
          <dgm:bulletEnabled val="1"/>
        </dgm:presLayoutVars>
      </dgm:prSet>
      <dgm:spPr/>
      <dgm:t>
        <a:bodyPr/>
        <a:lstStyle/>
        <a:p>
          <a:endParaRPr lang="tr-TR"/>
        </a:p>
      </dgm:t>
    </dgm:pt>
    <dgm:pt modelId="{873F3AA5-FE70-43FD-B618-60E2CCF9C99B}" type="pres">
      <dgm:prSet presAssocID="{C5F9EA97-D107-417D-9AA2-C0A35133D6B5}" presName="sibTrans" presStyleCnt="0"/>
      <dgm:spPr/>
    </dgm:pt>
    <dgm:pt modelId="{5C9B67B4-F5B4-4FE3-BD90-95181048895E}" type="pres">
      <dgm:prSet presAssocID="{0C9719A4-0413-4183-92B9-2C95F44F702C}" presName="node" presStyleLbl="node1" presStyleIdx="3" presStyleCnt="4">
        <dgm:presLayoutVars>
          <dgm:bulletEnabled val="1"/>
        </dgm:presLayoutVars>
      </dgm:prSet>
      <dgm:spPr/>
      <dgm:t>
        <a:bodyPr/>
        <a:lstStyle/>
        <a:p>
          <a:endParaRPr lang="tr-TR"/>
        </a:p>
      </dgm:t>
    </dgm:pt>
  </dgm:ptLst>
  <dgm:cxnLst>
    <dgm:cxn modelId="{BFB32093-0E61-4738-819A-424E2307A785}" srcId="{BD7AFAD6-D01A-4AF5-9D20-02B867AF0155}" destId="{F294A045-FCCE-4FDD-B672-632C7F08A411}" srcOrd="0" destOrd="0" parTransId="{AC230E44-16AF-495E-8936-0B79715BAE1C}" sibTransId="{53BCE8E0-CB2A-42F9-81B0-B9360A92A14E}"/>
    <dgm:cxn modelId="{D3EBDE22-D8FE-4F8E-8EB3-5624F2C61C03}" type="presOf" srcId="{65568FB6-05BD-46F4-BFCD-EE7E65D89017}" destId="{C4EA5B45-11B6-4AC6-9FA6-B3AF4A404051}" srcOrd="0" destOrd="0" presId="urn:microsoft.com/office/officeart/2005/8/layout/hList6"/>
    <dgm:cxn modelId="{3E03F175-3F74-486E-9CE0-8041E27E0691}" srcId="{BD7AFAD6-D01A-4AF5-9D20-02B867AF0155}" destId="{65568FB6-05BD-46F4-BFCD-EE7E65D89017}" srcOrd="2" destOrd="0" parTransId="{F96FDBB0-6176-403A-8FBD-FFBF148D27AF}" sibTransId="{C5F9EA97-D107-417D-9AA2-C0A35133D6B5}"/>
    <dgm:cxn modelId="{24837993-124A-43B6-921F-9BF79A63C1FE}" srcId="{BD7AFAD6-D01A-4AF5-9D20-02B867AF0155}" destId="{48F3D56D-1DE2-4D94-AEF5-D168FD57D9BD}" srcOrd="1" destOrd="0" parTransId="{DAE17B9E-FFB9-4A3F-B6F0-209AD40270C2}" sibTransId="{9776AFAF-D34E-48A5-8D2B-011D89A3E0D5}"/>
    <dgm:cxn modelId="{6E9255E6-D157-4EB5-A23C-6C695BD67500}" type="presOf" srcId="{0C9719A4-0413-4183-92B9-2C95F44F702C}" destId="{5C9B67B4-F5B4-4FE3-BD90-95181048895E}" srcOrd="0" destOrd="0" presId="urn:microsoft.com/office/officeart/2005/8/layout/hList6"/>
    <dgm:cxn modelId="{7B28E006-C356-48F2-BD26-C5F0B511140B}" type="presOf" srcId="{BD7AFAD6-D01A-4AF5-9D20-02B867AF0155}" destId="{61EB5A97-3BA4-4E14-8416-914A19F80E17}" srcOrd="0" destOrd="0" presId="urn:microsoft.com/office/officeart/2005/8/layout/hList6"/>
    <dgm:cxn modelId="{7BABCA80-6A75-4058-B3F8-4108483F2401}" type="presOf" srcId="{48F3D56D-1DE2-4D94-AEF5-D168FD57D9BD}" destId="{33786D2A-CF09-4FF3-BD60-4BA97B09B995}" srcOrd="0" destOrd="0" presId="urn:microsoft.com/office/officeart/2005/8/layout/hList6"/>
    <dgm:cxn modelId="{32BEC3C0-3173-4513-80E5-4CCEE76A4E96}" type="presOf" srcId="{F294A045-FCCE-4FDD-B672-632C7F08A411}" destId="{C9FF243F-BDA1-40FA-A339-05082FB4B357}" srcOrd="0" destOrd="0" presId="urn:microsoft.com/office/officeart/2005/8/layout/hList6"/>
    <dgm:cxn modelId="{70A03C9A-64CA-4C73-92B9-CF3035984000}" srcId="{BD7AFAD6-D01A-4AF5-9D20-02B867AF0155}" destId="{0C9719A4-0413-4183-92B9-2C95F44F702C}" srcOrd="3" destOrd="0" parTransId="{893F198B-19BD-4C35-A8AC-3AA3001DF970}" sibTransId="{47FC130D-3A3C-42ED-A70C-CEE54060347E}"/>
    <dgm:cxn modelId="{0B9B4FCD-928E-43AB-952F-EB6D94864DF7}" type="presParOf" srcId="{61EB5A97-3BA4-4E14-8416-914A19F80E17}" destId="{C9FF243F-BDA1-40FA-A339-05082FB4B357}" srcOrd="0" destOrd="0" presId="urn:microsoft.com/office/officeart/2005/8/layout/hList6"/>
    <dgm:cxn modelId="{7DAC754C-14EC-4E45-9638-C1E47ECEF572}" type="presParOf" srcId="{61EB5A97-3BA4-4E14-8416-914A19F80E17}" destId="{6E39E4CF-0051-46E5-804D-D0AD58B8C6C6}" srcOrd="1" destOrd="0" presId="urn:microsoft.com/office/officeart/2005/8/layout/hList6"/>
    <dgm:cxn modelId="{7C007713-FF05-4C8D-A831-F7CF72CDFF35}" type="presParOf" srcId="{61EB5A97-3BA4-4E14-8416-914A19F80E17}" destId="{33786D2A-CF09-4FF3-BD60-4BA97B09B995}" srcOrd="2" destOrd="0" presId="urn:microsoft.com/office/officeart/2005/8/layout/hList6"/>
    <dgm:cxn modelId="{E332A143-FB95-4AC9-9AD0-B939FE0792CB}" type="presParOf" srcId="{61EB5A97-3BA4-4E14-8416-914A19F80E17}" destId="{E348EF64-2A6A-4AEF-A415-1A4668F98C3E}" srcOrd="3" destOrd="0" presId="urn:microsoft.com/office/officeart/2005/8/layout/hList6"/>
    <dgm:cxn modelId="{30C3B703-806B-4B0B-9504-3FEF373BCCCA}" type="presParOf" srcId="{61EB5A97-3BA4-4E14-8416-914A19F80E17}" destId="{C4EA5B45-11B6-4AC6-9FA6-B3AF4A404051}" srcOrd="4" destOrd="0" presId="urn:microsoft.com/office/officeart/2005/8/layout/hList6"/>
    <dgm:cxn modelId="{F622DA8D-56A9-418F-B7D9-1CE08BD19E33}" type="presParOf" srcId="{61EB5A97-3BA4-4E14-8416-914A19F80E17}" destId="{873F3AA5-FE70-43FD-B618-60E2CCF9C99B}" srcOrd="5" destOrd="0" presId="urn:microsoft.com/office/officeart/2005/8/layout/hList6"/>
    <dgm:cxn modelId="{95585F92-F1E4-414B-BCEF-5D84D46A0999}" type="presParOf" srcId="{61EB5A97-3BA4-4E14-8416-914A19F80E17}" destId="{5C9B67B4-F5B4-4FE3-BD90-95181048895E}"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E537FC-D0A7-447C-A04D-F8F9C793F59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94E5CF74-B067-4EDA-928D-C82E4E2B2F08}">
      <dgm:prSet/>
      <dgm:spPr>
        <a:solidFill>
          <a:srgbClr val="FFFF00">
            <a:alpha val="90000"/>
          </a:srgbClr>
        </a:solidFill>
      </dgm:spPr>
      <dgm:t>
        <a:bodyPr/>
        <a:lstStyle/>
        <a:p>
          <a:pPr algn="ctr" rtl="0"/>
          <a:r>
            <a:rPr lang="tr-TR" b="1" dirty="0" smtClean="0"/>
            <a:t>Otoriter-Baskıcı Anne-Baba Tutumu</a:t>
          </a:r>
          <a:endParaRPr lang="tr-TR" b="1" dirty="0"/>
        </a:p>
      </dgm:t>
    </dgm:pt>
    <dgm:pt modelId="{D7AF7C4C-D3F9-4C9A-9FF2-1B5F10E60867}" type="parTrans" cxnId="{6B6CC2A3-E86D-486E-A499-A363E834E0E1}">
      <dgm:prSet/>
      <dgm:spPr/>
      <dgm:t>
        <a:bodyPr/>
        <a:lstStyle/>
        <a:p>
          <a:pPr algn="ctr"/>
          <a:endParaRPr lang="tr-TR"/>
        </a:p>
      </dgm:t>
    </dgm:pt>
    <dgm:pt modelId="{8B9512A4-DD97-4756-9A92-ED15585D06E2}" type="sibTrans" cxnId="{6B6CC2A3-E86D-486E-A499-A363E834E0E1}">
      <dgm:prSet/>
      <dgm:spPr/>
      <dgm:t>
        <a:bodyPr/>
        <a:lstStyle/>
        <a:p>
          <a:pPr algn="ctr"/>
          <a:endParaRPr lang="tr-TR"/>
        </a:p>
      </dgm:t>
    </dgm:pt>
    <dgm:pt modelId="{C4D60879-D5AC-4E2B-AC63-72AFAFD9123F}" type="pres">
      <dgm:prSet presAssocID="{01E537FC-D0A7-447C-A04D-F8F9C793F593}" presName="Name0" presStyleCnt="0">
        <dgm:presLayoutVars>
          <dgm:chMax val="7"/>
          <dgm:dir/>
          <dgm:animLvl val="lvl"/>
          <dgm:resizeHandles val="exact"/>
        </dgm:presLayoutVars>
      </dgm:prSet>
      <dgm:spPr/>
      <dgm:t>
        <a:bodyPr/>
        <a:lstStyle/>
        <a:p>
          <a:endParaRPr lang="tr-TR"/>
        </a:p>
      </dgm:t>
    </dgm:pt>
    <dgm:pt modelId="{F63C70A4-F20E-45B4-ABD5-C2AA6F9FDEB0}" type="pres">
      <dgm:prSet presAssocID="{94E5CF74-B067-4EDA-928D-C82E4E2B2F08}" presName="circle1" presStyleLbl="node1" presStyleIdx="0" presStyleCnt="1"/>
      <dgm:spPr/>
    </dgm:pt>
    <dgm:pt modelId="{47DB8AC3-9BAC-4A19-AD9C-856646E0D2F1}" type="pres">
      <dgm:prSet presAssocID="{94E5CF74-B067-4EDA-928D-C82E4E2B2F08}" presName="space" presStyleCnt="0"/>
      <dgm:spPr/>
    </dgm:pt>
    <dgm:pt modelId="{794CA698-86D0-4AC4-B675-860C739FB36B}" type="pres">
      <dgm:prSet presAssocID="{94E5CF74-B067-4EDA-928D-C82E4E2B2F08}" presName="rect1" presStyleLbl="alignAcc1" presStyleIdx="0" presStyleCnt="1"/>
      <dgm:spPr/>
      <dgm:t>
        <a:bodyPr/>
        <a:lstStyle/>
        <a:p>
          <a:endParaRPr lang="tr-TR"/>
        </a:p>
      </dgm:t>
    </dgm:pt>
    <dgm:pt modelId="{0B0129E7-9FC2-4EA9-8600-691EA7FEF874}" type="pres">
      <dgm:prSet presAssocID="{94E5CF74-B067-4EDA-928D-C82E4E2B2F08}" presName="rect1ParTxNoCh" presStyleLbl="alignAcc1" presStyleIdx="0" presStyleCnt="1">
        <dgm:presLayoutVars>
          <dgm:chMax val="1"/>
          <dgm:bulletEnabled val="1"/>
        </dgm:presLayoutVars>
      </dgm:prSet>
      <dgm:spPr/>
      <dgm:t>
        <a:bodyPr/>
        <a:lstStyle/>
        <a:p>
          <a:endParaRPr lang="tr-TR"/>
        </a:p>
      </dgm:t>
    </dgm:pt>
  </dgm:ptLst>
  <dgm:cxnLst>
    <dgm:cxn modelId="{6B6CC2A3-E86D-486E-A499-A363E834E0E1}" srcId="{01E537FC-D0A7-447C-A04D-F8F9C793F593}" destId="{94E5CF74-B067-4EDA-928D-C82E4E2B2F08}" srcOrd="0" destOrd="0" parTransId="{D7AF7C4C-D3F9-4C9A-9FF2-1B5F10E60867}" sibTransId="{8B9512A4-DD97-4756-9A92-ED15585D06E2}"/>
    <dgm:cxn modelId="{77CC98EF-03DB-4DEF-91D3-B39FF1D727A7}" type="presOf" srcId="{94E5CF74-B067-4EDA-928D-C82E4E2B2F08}" destId="{0B0129E7-9FC2-4EA9-8600-691EA7FEF874}" srcOrd="1" destOrd="0" presId="urn:microsoft.com/office/officeart/2005/8/layout/target3"/>
    <dgm:cxn modelId="{F81206C2-C491-4F3B-9B1B-E0F8DA72219A}" type="presOf" srcId="{01E537FC-D0A7-447C-A04D-F8F9C793F593}" destId="{C4D60879-D5AC-4E2B-AC63-72AFAFD9123F}" srcOrd="0" destOrd="0" presId="urn:microsoft.com/office/officeart/2005/8/layout/target3"/>
    <dgm:cxn modelId="{A1AB48D8-BE70-486F-ACEC-7A6BC0FEC3BD}" type="presOf" srcId="{94E5CF74-B067-4EDA-928D-C82E4E2B2F08}" destId="{794CA698-86D0-4AC4-B675-860C739FB36B}" srcOrd="0" destOrd="0" presId="urn:microsoft.com/office/officeart/2005/8/layout/target3"/>
    <dgm:cxn modelId="{23D20871-F102-45BD-9422-84B882714E6B}" type="presParOf" srcId="{C4D60879-D5AC-4E2B-AC63-72AFAFD9123F}" destId="{F63C70A4-F20E-45B4-ABD5-C2AA6F9FDEB0}" srcOrd="0" destOrd="0" presId="urn:microsoft.com/office/officeart/2005/8/layout/target3"/>
    <dgm:cxn modelId="{A15EEB5A-4ED8-466F-8633-980B9639626F}" type="presParOf" srcId="{C4D60879-D5AC-4E2B-AC63-72AFAFD9123F}" destId="{47DB8AC3-9BAC-4A19-AD9C-856646E0D2F1}" srcOrd="1" destOrd="0" presId="urn:microsoft.com/office/officeart/2005/8/layout/target3"/>
    <dgm:cxn modelId="{E63A2693-C808-493A-9698-12DBB2EF07D8}" type="presParOf" srcId="{C4D60879-D5AC-4E2B-AC63-72AFAFD9123F}" destId="{794CA698-86D0-4AC4-B675-860C739FB36B}" srcOrd="2" destOrd="0" presId="urn:microsoft.com/office/officeart/2005/8/layout/target3"/>
    <dgm:cxn modelId="{9C01FD8D-5791-4A20-BF06-6D3E9997DC84}" type="presParOf" srcId="{C4D60879-D5AC-4E2B-AC63-72AFAFD9123F}" destId="{0B0129E7-9FC2-4EA9-8600-691EA7FEF874}"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1B4DD1-DA87-4FED-9185-3381808CB27B}"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tr-TR"/>
        </a:p>
      </dgm:t>
    </dgm:pt>
    <dgm:pt modelId="{C66ED6C3-BF46-4CFC-8230-556437FF9D80}">
      <dgm:prSet/>
      <dgm:spPr/>
      <dgm:t>
        <a:bodyPr/>
        <a:lstStyle/>
        <a:p>
          <a:pPr rtl="0"/>
          <a:r>
            <a:rPr lang="tr-TR" b="1" dirty="0" smtClean="0"/>
            <a:t>Otoriter ve Baskıcı Ailede Yetişen Çocukların Özellikleri</a:t>
          </a:r>
          <a:endParaRPr lang="tr-TR" dirty="0"/>
        </a:p>
      </dgm:t>
    </dgm:pt>
    <dgm:pt modelId="{9DF14D8E-2492-4442-B4EF-9F0974BDAEE9}" type="parTrans" cxnId="{BAAC1E91-99E2-42EB-B2B8-A7F0898A5E0B}">
      <dgm:prSet/>
      <dgm:spPr/>
      <dgm:t>
        <a:bodyPr/>
        <a:lstStyle/>
        <a:p>
          <a:endParaRPr lang="tr-TR"/>
        </a:p>
      </dgm:t>
    </dgm:pt>
    <dgm:pt modelId="{8782FAC5-5FE9-4516-9369-C0828031D9CF}" type="sibTrans" cxnId="{BAAC1E91-99E2-42EB-B2B8-A7F0898A5E0B}">
      <dgm:prSet/>
      <dgm:spPr/>
      <dgm:t>
        <a:bodyPr/>
        <a:lstStyle/>
        <a:p>
          <a:endParaRPr lang="tr-TR"/>
        </a:p>
      </dgm:t>
    </dgm:pt>
    <dgm:pt modelId="{D81D627B-3A01-4B48-AC2B-9536443E786D}" type="pres">
      <dgm:prSet presAssocID="{3A1B4DD1-DA87-4FED-9185-3381808CB27B}" presName="Name0" presStyleCnt="0">
        <dgm:presLayoutVars>
          <dgm:chMax val="7"/>
          <dgm:dir/>
          <dgm:animLvl val="lvl"/>
          <dgm:resizeHandles val="exact"/>
        </dgm:presLayoutVars>
      </dgm:prSet>
      <dgm:spPr/>
      <dgm:t>
        <a:bodyPr/>
        <a:lstStyle/>
        <a:p>
          <a:endParaRPr lang="tr-TR"/>
        </a:p>
      </dgm:t>
    </dgm:pt>
    <dgm:pt modelId="{52050E8F-1D44-4C91-A169-A404823123B4}" type="pres">
      <dgm:prSet presAssocID="{C66ED6C3-BF46-4CFC-8230-556437FF9D80}" presName="circle1" presStyleLbl="node1" presStyleIdx="0" presStyleCnt="1"/>
      <dgm:spPr/>
    </dgm:pt>
    <dgm:pt modelId="{5B42BE17-085D-4C39-8541-C7CD460E841A}" type="pres">
      <dgm:prSet presAssocID="{C66ED6C3-BF46-4CFC-8230-556437FF9D80}" presName="space" presStyleCnt="0"/>
      <dgm:spPr/>
    </dgm:pt>
    <dgm:pt modelId="{8CBC0AAE-F356-4E19-A9DD-A8CBE838C11E}" type="pres">
      <dgm:prSet presAssocID="{C66ED6C3-BF46-4CFC-8230-556437FF9D80}" presName="rect1" presStyleLbl="alignAcc1" presStyleIdx="0" presStyleCnt="1"/>
      <dgm:spPr/>
      <dgm:t>
        <a:bodyPr/>
        <a:lstStyle/>
        <a:p>
          <a:endParaRPr lang="tr-TR"/>
        </a:p>
      </dgm:t>
    </dgm:pt>
    <dgm:pt modelId="{798780EF-3CF0-4A40-A439-EDC904E7FC20}" type="pres">
      <dgm:prSet presAssocID="{C66ED6C3-BF46-4CFC-8230-556437FF9D80}" presName="rect1ParTxNoCh" presStyleLbl="alignAcc1" presStyleIdx="0" presStyleCnt="1">
        <dgm:presLayoutVars>
          <dgm:chMax val="1"/>
          <dgm:bulletEnabled val="1"/>
        </dgm:presLayoutVars>
      </dgm:prSet>
      <dgm:spPr/>
      <dgm:t>
        <a:bodyPr/>
        <a:lstStyle/>
        <a:p>
          <a:endParaRPr lang="tr-TR"/>
        </a:p>
      </dgm:t>
    </dgm:pt>
  </dgm:ptLst>
  <dgm:cxnLst>
    <dgm:cxn modelId="{8E629011-29B5-4AC0-93F6-F0A503AED813}" type="presOf" srcId="{3A1B4DD1-DA87-4FED-9185-3381808CB27B}" destId="{D81D627B-3A01-4B48-AC2B-9536443E786D}" srcOrd="0" destOrd="0" presId="urn:microsoft.com/office/officeart/2005/8/layout/target3"/>
    <dgm:cxn modelId="{AFF1A688-A531-4DE2-A5BF-1ACF361F3116}" type="presOf" srcId="{C66ED6C3-BF46-4CFC-8230-556437FF9D80}" destId="{798780EF-3CF0-4A40-A439-EDC904E7FC20}" srcOrd="1" destOrd="0" presId="urn:microsoft.com/office/officeart/2005/8/layout/target3"/>
    <dgm:cxn modelId="{BAAC1E91-99E2-42EB-B2B8-A7F0898A5E0B}" srcId="{3A1B4DD1-DA87-4FED-9185-3381808CB27B}" destId="{C66ED6C3-BF46-4CFC-8230-556437FF9D80}" srcOrd="0" destOrd="0" parTransId="{9DF14D8E-2492-4442-B4EF-9F0974BDAEE9}" sibTransId="{8782FAC5-5FE9-4516-9369-C0828031D9CF}"/>
    <dgm:cxn modelId="{B477E59C-EAB2-4AD9-AB96-ADA76E2B53AC}" type="presOf" srcId="{C66ED6C3-BF46-4CFC-8230-556437FF9D80}" destId="{8CBC0AAE-F356-4E19-A9DD-A8CBE838C11E}" srcOrd="0" destOrd="0" presId="urn:microsoft.com/office/officeart/2005/8/layout/target3"/>
    <dgm:cxn modelId="{6DAA3019-0E35-42AC-99EB-BFE61EE7901E}" type="presParOf" srcId="{D81D627B-3A01-4B48-AC2B-9536443E786D}" destId="{52050E8F-1D44-4C91-A169-A404823123B4}" srcOrd="0" destOrd="0" presId="urn:microsoft.com/office/officeart/2005/8/layout/target3"/>
    <dgm:cxn modelId="{08013798-6A0A-4870-AFC6-0D35059EDBBE}" type="presParOf" srcId="{D81D627B-3A01-4B48-AC2B-9536443E786D}" destId="{5B42BE17-085D-4C39-8541-C7CD460E841A}" srcOrd="1" destOrd="0" presId="urn:microsoft.com/office/officeart/2005/8/layout/target3"/>
    <dgm:cxn modelId="{4E554BD6-1E7C-44B2-884C-3FFB8C9A3B95}" type="presParOf" srcId="{D81D627B-3A01-4B48-AC2B-9536443E786D}" destId="{8CBC0AAE-F356-4E19-A9DD-A8CBE838C11E}" srcOrd="2" destOrd="0" presId="urn:microsoft.com/office/officeart/2005/8/layout/target3"/>
    <dgm:cxn modelId="{936A255B-9FB1-4FAA-8957-A4D95CDAFE92}" type="presParOf" srcId="{D81D627B-3A01-4B48-AC2B-9536443E786D}" destId="{798780EF-3CF0-4A40-A439-EDC904E7FC20}"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D8A4F5-16FF-4A33-8704-1BF6E92B826B}"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tr-TR"/>
        </a:p>
      </dgm:t>
    </dgm:pt>
    <dgm:pt modelId="{90DC9029-10E2-40C6-94C5-DFFFCEA76690}">
      <dgm:prSet custT="1"/>
      <dgm:spPr/>
      <dgm:t>
        <a:bodyPr/>
        <a:lstStyle/>
        <a:p>
          <a:pPr rtl="0"/>
          <a:r>
            <a:rPr lang="tr-TR" sz="1800" dirty="0" smtClean="0"/>
            <a:t>Çocuğa karşı ilgisiz, çocuğun maddi ve manevi ihtiyaçlarına karşı duyarsız, sevgi ve şefkati yetersiz, gevşek anne-baba tutumudur. </a:t>
          </a:r>
          <a:endParaRPr lang="tr-TR" sz="1800" dirty="0"/>
        </a:p>
      </dgm:t>
    </dgm:pt>
    <dgm:pt modelId="{E5BE33F1-2504-44A9-B9B5-5A067FAEFDC9}" type="parTrans" cxnId="{78D7C895-6880-4BEB-9426-8CDF9136894A}">
      <dgm:prSet/>
      <dgm:spPr/>
      <dgm:t>
        <a:bodyPr/>
        <a:lstStyle/>
        <a:p>
          <a:endParaRPr lang="tr-TR"/>
        </a:p>
      </dgm:t>
    </dgm:pt>
    <dgm:pt modelId="{A7A9690A-36CE-44D0-88B7-E71F1D9DF516}" type="sibTrans" cxnId="{78D7C895-6880-4BEB-9426-8CDF9136894A}">
      <dgm:prSet/>
      <dgm:spPr/>
      <dgm:t>
        <a:bodyPr/>
        <a:lstStyle/>
        <a:p>
          <a:endParaRPr lang="tr-TR"/>
        </a:p>
      </dgm:t>
    </dgm:pt>
    <dgm:pt modelId="{62BFFEE7-51E0-4ACA-A9DA-F63CEC60EF5B}">
      <dgm:prSet custT="1"/>
      <dgm:spPr/>
      <dgm:t>
        <a:bodyPr/>
        <a:lstStyle/>
        <a:p>
          <a:pPr rtl="0"/>
          <a:r>
            <a:rPr lang="tr-TR" sz="2000" dirty="0" smtClean="0"/>
            <a:t>Bu tür ailelerde disiplin neredeyse yoktur. </a:t>
          </a:r>
          <a:endParaRPr lang="tr-TR" sz="2000" dirty="0"/>
        </a:p>
      </dgm:t>
    </dgm:pt>
    <dgm:pt modelId="{7E570D90-50AF-47E7-9B2B-95663D09D298}" type="parTrans" cxnId="{39D5D43A-BFEA-444A-81BC-803A2FFA931C}">
      <dgm:prSet/>
      <dgm:spPr/>
      <dgm:t>
        <a:bodyPr/>
        <a:lstStyle/>
        <a:p>
          <a:endParaRPr lang="tr-TR"/>
        </a:p>
      </dgm:t>
    </dgm:pt>
    <dgm:pt modelId="{85BD7CBE-44EA-4C4E-89B9-8D7348B8723E}" type="sibTrans" cxnId="{39D5D43A-BFEA-444A-81BC-803A2FFA931C}">
      <dgm:prSet/>
      <dgm:spPr/>
      <dgm:t>
        <a:bodyPr/>
        <a:lstStyle/>
        <a:p>
          <a:endParaRPr lang="tr-TR"/>
        </a:p>
      </dgm:t>
    </dgm:pt>
    <dgm:pt modelId="{31DE67CC-05C9-42B8-A0B0-A670E2BCFBB5}">
      <dgm:prSet custT="1"/>
      <dgm:spPr/>
      <dgm:t>
        <a:bodyPr/>
        <a:lstStyle/>
        <a:p>
          <a:pPr rtl="0"/>
          <a:r>
            <a:rPr lang="tr-TR" sz="1800" dirty="0" smtClean="0"/>
            <a:t>Çocukları yönlendirme ve kontrol yoktur.  Çocukların davranışları sınırlandırılmaz.</a:t>
          </a:r>
          <a:endParaRPr lang="tr-TR" sz="1800" dirty="0"/>
        </a:p>
      </dgm:t>
    </dgm:pt>
    <dgm:pt modelId="{4CA048F6-5710-49E4-A52F-C2A240337B40}" type="parTrans" cxnId="{5675F034-24E1-4727-9F59-036BF36FC0E6}">
      <dgm:prSet/>
      <dgm:spPr/>
      <dgm:t>
        <a:bodyPr/>
        <a:lstStyle/>
        <a:p>
          <a:endParaRPr lang="tr-TR"/>
        </a:p>
      </dgm:t>
    </dgm:pt>
    <dgm:pt modelId="{AC3FE268-F99B-4175-A680-6DB8EC8C1B79}" type="sibTrans" cxnId="{5675F034-24E1-4727-9F59-036BF36FC0E6}">
      <dgm:prSet/>
      <dgm:spPr/>
      <dgm:t>
        <a:bodyPr/>
        <a:lstStyle/>
        <a:p>
          <a:endParaRPr lang="tr-TR"/>
        </a:p>
      </dgm:t>
    </dgm:pt>
    <dgm:pt modelId="{0CBD7D34-ECF4-4B42-9D80-40758DCDB6C5}">
      <dgm:prSet custT="1"/>
      <dgm:spPr/>
      <dgm:t>
        <a:bodyPr/>
        <a:lstStyle/>
        <a:p>
          <a:pPr rtl="0"/>
          <a:r>
            <a:rPr lang="tr-TR" sz="2400" dirty="0" smtClean="0"/>
            <a:t>Çocuklar kendi hallerine bırakılmıştır.</a:t>
          </a:r>
          <a:endParaRPr lang="tr-TR" sz="2400" dirty="0"/>
        </a:p>
      </dgm:t>
    </dgm:pt>
    <dgm:pt modelId="{6D82C688-7C1F-42AE-854E-585BA06F214B}" type="parTrans" cxnId="{12A8BCD6-3439-4A1F-8284-1B9768F806B2}">
      <dgm:prSet/>
      <dgm:spPr/>
      <dgm:t>
        <a:bodyPr/>
        <a:lstStyle/>
        <a:p>
          <a:endParaRPr lang="tr-TR"/>
        </a:p>
      </dgm:t>
    </dgm:pt>
    <dgm:pt modelId="{34BC457B-22D6-4F7D-9541-D0D6CE736550}" type="sibTrans" cxnId="{12A8BCD6-3439-4A1F-8284-1B9768F806B2}">
      <dgm:prSet/>
      <dgm:spPr/>
      <dgm:t>
        <a:bodyPr/>
        <a:lstStyle/>
        <a:p>
          <a:endParaRPr lang="tr-TR"/>
        </a:p>
      </dgm:t>
    </dgm:pt>
    <dgm:pt modelId="{02B31859-0E07-45F5-82E6-098F0BC64271}" type="pres">
      <dgm:prSet presAssocID="{03D8A4F5-16FF-4A33-8704-1BF6E92B826B}" presName="composite" presStyleCnt="0">
        <dgm:presLayoutVars>
          <dgm:chMax val="5"/>
          <dgm:dir/>
          <dgm:animLvl val="ctr"/>
          <dgm:resizeHandles val="exact"/>
        </dgm:presLayoutVars>
      </dgm:prSet>
      <dgm:spPr/>
      <dgm:t>
        <a:bodyPr/>
        <a:lstStyle/>
        <a:p>
          <a:endParaRPr lang="tr-TR"/>
        </a:p>
      </dgm:t>
    </dgm:pt>
    <dgm:pt modelId="{79C579C9-101D-424F-86B4-E520F734BE4D}" type="pres">
      <dgm:prSet presAssocID="{03D8A4F5-16FF-4A33-8704-1BF6E92B826B}" presName="cycle" presStyleCnt="0"/>
      <dgm:spPr/>
    </dgm:pt>
    <dgm:pt modelId="{50BB6027-5B80-4CA0-B382-CCC0304C01E1}" type="pres">
      <dgm:prSet presAssocID="{03D8A4F5-16FF-4A33-8704-1BF6E92B826B}" presName="centerShape" presStyleCnt="0"/>
      <dgm:spPr/>
    </dgm:pt>
    <dgm:pt modelId="{4FB4EEA6-F35E-4915-B327-953F1AAA3CE1}" type="pres">
      <dgm:prSet presAssocID="{03D8A4F5-16FF-4A33-8704-1BF6E92B826B}" presName="connSite" presStyleLbl="node1" presStyleIdx="0" presStyleCnt="5"/>
      <dgm:spPr/>
    </dgm:pt>
    <dgm:pt modelId="{0F9BBC7A-0507-4BA5-9003-2522B8AC90C2}" type="pres">
      <dgm:prSet presAssocID="{03D8A4F5-16FF-4A33-8704-1BF6E92B826B}" presName="visible" presStyleLbl="node1" presStyleIdx="0" presStyleCnt="5" custScaleX="140167" custScaleY="99325" custLinFactNeighborX="-23836" custLinFactNeighborY="35463"/>
      <dgm:spPr>
        <a:prstGeom prst="round1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7CA55CBE-C10E-429E-A477-C73FB83E8A91}" type="pres">
      <dgm:prSet presAssocID="{E5BE33F1-2504-44A9-B9B5-5A067FAEFDC9}" presName="Name25" presStyleLbl="parChTrans1D1" presStyleIdx="0" presStyleCnt="4"/>
      <dgm:spPr/>
      <dgm:t>
        <a:bodyPr/>
        <a:lstStyle/>
        <a:p>
          <a:endParaRPr lang="tr-TR"/>
        </a:p>
      </dgm:t>
    </dgm:pt>
    <dgm:pt modelId="{58D67BF8-4F66-49CF-A985-C1C45A1C5898}" type="pres">
      <dgm:prSet presAssocID="{90DC9029-10E2-40C6-94C5-DFFFCEA76690}" presName="node" presStyleCnt="0"/>
      <dgm:spPr/>
    </dgm:pt>
    <dgm:pt modelId="{B5E4A5D7-8013-4AB5-924E-AA1BF4797CE8}" type="pres">
      <dgm:prSet presAssocID="{90DC9029-10E2-40C6-94C5-DFFFCEA76690}" presName="parentNode" presStyleLbl="node1" presStyleIdx="1" presStyleCnt="5" custScaleX="268626" custScaleY="178875" custLinFactNeighborX="-25730" custLinFactNeighborY="52157">
        <dgm:presLayoutVars>
          <dgm:chMax val="1"/>
          <dgm:bulletEnabled val="1"/>
        </dgm:presLayoutVars>
      </dgm:prSet>
      <dgm:spPr/>
      <dgm:t>
        <a:bodyPr/>
        <a:lstStyle/>
        <a:p>
          <a:endParaRPr lang="tr-TR"/>
        </a:p>
      </dgm:t>
    </dgm:pt>
    <dgm:pt modelId="{68AA37B2-3F89-4CB3-AB85-D80FAF9B9FEB}" type="pres">
      <dgm:prSet presAssocID="{90DC9029-10E2-40C6-94C5-DFFFCEA76690}" presName="childNode" presStyleLbl="revTx" presStyleIdx="0" presStyleCnt="0">
        <dgm:presLayoutVars>
          <dgm:bulletEnabled val="1"/>
        </dgm:presLayoutVars>
      </dgm:prSet>
      <dgm:spPr/>
    </dgm:pt>
    <dgm:pt modelId="{8D49D2AF-2A41-4CCE-A020-44ECFB85BB91}" type="pres">
      <dgm:prSet presAssocID="{7E570D90-50AF-47E7-9B2B-95663D09D298}" presName="Name25" presStyleLbl="parChTrans1D1" presStyleIdx="1" presStyleCnt="4"/>
      <dgm:spPr/>
      <dgm:t>
        <a:bodyPr/>
        <a:lstStyle/>
        <a:p>
          <a:endParaRPr lang="tr-TR"/>
        </a:p>
      </dgm:t>
    </dgm:pt>
    <dgm:pt modelId="{416FB918-6A55-4363-8059-95F3C5AB3784}" type="pres">
      <dgm:prSet presAssocID="{62BFFEE7-51E0-4ACA-A9DA-F63CEC60EF5B}" presName="node" presStyleCnt="0"/>
      <dgm:spPr/>
    </dgm:pt>
    <dgm:pt modelId="{BF6AF50A-5430-4094-9B2C-B0B275EDB849}" type="pres">
      <dgm:prSet presAssocID="{62BFFEE7-51E0-4ACA-A9DA-F63CEC60EF5B}" presName="parentNode" presStyleLbl="node1" presStyleIdx="2" presStyleCnt="5" custScaleX="230464" custScaleY="123964" custLinFactX="75681" custLinFactNeighborX="100000" custLinFactNeighborY="-71859">
        <dgm:presLayoutVars>
          <dgm:chMax val="1"/>
          <dgm:bulletEnabled val="1"/>
        </dgm:presLayoutVars>
      </dgm:prSet>
      <dgm:spPr/>
      <dgm:t>
        <a:bodyPr/>
        <a:lstStyle/>
        <a:p>
          <a:endParaRPr lang="tr-TR"/>
        </a:p>
      </dgm:t>
    </dgm:pt>
    <dgm:pt modelId="{8F148AAD-0A88-4B0F-954F-001BA92A8685}" type="pres">
      <dgm:prSet presAssocID="{62BFFEE7-51E0-4ACA-A9DA-F63CEC60EF5B}" presName="childNode" presStyleLbl="revTx" presStyleIdx="0" presStyleCnt="0">
        <dgm:presLayoutVars>
          <dgm:bulletEnabled val="1"/>
        </dgm:presLayoutVars>
      </dgm:prSet>
      <dgm:spPr/>
    </dgm:pt>
    <dgm:pt modelId="{83C2D8A2-48E6-4D39-861D-48AFD30AD790}" type="pres">
      <dgm:prSet presAssocID="{4CA048F6-5710-49E4-A52F-C2A240337B40}" presName="Name25" presStyleLbl="parChTrans1D1" presStyleIdx="2" presStyleCnt="4"/>
      <dgm:spPr/>
      <dgm:t>
        <a:bodyPr/>
        <a:lstStyle/>
        <a:p>
          <a:endParaRPr lang="tr-TR"/>
        </a:p>
      </dgm:t>
    </dgm:pt>
    <dgm:pt modelId="{B0DFF288-11DA-4475-8723-93AF44255F8A}" type="pres">
      <dgm:prSet presAssocID="{31DE67CC-05C9-42B8-A0B0-A670E2BCFBB5}" presName="node" presStyleCnt="0"/>
      <dgm:spPr/>
    </dgm:pt>
    <dgm:pt modelId="{3FF7B3F8-4FE2-49AA-8AC3-B452267D47FC}" type="pres">
      <dgm:prSet presAssocID="{31DE67CC-05C9-42B8-A0B0-A670E2BCFBB5}" presName="parentNode" presStyleLbl="node1" presStyleIdx="3" presStyleCnt="5" custScaleX="238716" custScaleY="152211" custLinFactX="100000" custLinFactNeighborX="135297" custLinFactNeighborY="-40617">
        <dgm:presLayoutVars>
          <dgm:chMax val="1"/>
          <dgm:bulletEnabled val="1"/>
        </dgm:presLayoutVars>
      </dgm:prSet>
      <dgm:spPr/>
      <dgm:t>
        <a:bodyPr/>
        <a:lstStyle/>
        <a:p>
          <a:endParaRPr lang="tr-TR"/>
        </a:p>
      </dgm:t>
    </dgm:pt>
    <dgm:pt modelId="{DA35528C-BEE9-46A0-AD89-9BAD712F3FBC}" type="pres">
      <dgm:prSet presAssocID="{31DE67CC-05C9-42B8-A0B0-A670E2BCFBB5}" presName="childNode" presStyleLbl="revTx" presStyleIdx="0" presStyleCnt="0">
        <dgm:presLayoutVars>
          <dgm:bulletEnabled val="1"/>
        </dgm:presLayoutVars>
      </dgm:prSet>
      <dgm:spPr/>
    </dgm:pt>
    <dgm:pt modelId="{0C1BAF56-8157-400D-A1AB-0181C984D063}" type="pres">
      <dgm:prSet presAssocID="{6D82C688-7C1F-42AE-854E-585BA06F214B}" presName="Name25" presStyleLbl="parChTrans1D1" presStyleIdx="3" presStyleCnt="4"/>
      <dgm:spPr/>
      <dgm:t>
        <a:bodyPr/>
        <a:lstStyle/>
        <a:p>
          <a:endParaRPr lang="tr-TR"/>
        </a:p>
      </dgm:t>
    </dgm:pt>
    <dgm:pt modelId="{7284C236-2F41-421E-8417-CEC5B2665AD3}" type="pres">
      <dgm:prSet presAssocID="{0CBD7D34-ECF4-4B42-9D80-40758DCDB6C5}" presName="node" presStyleCnt="0"/>
      <dgm:spPr/>
    </dgm:pt>
    <dgm:pt modelId="{7E0F0001-5B29-493E-B687-9ACC510A3F65}" type="pres">
      <dgm:prSet presAssocID="{0CBD7D34-ECF4-4B42-9D80-40758DCDB6C5}" presName="parentNode" presStyleLbl="node1" presStyleIdx="4" presStyleCnt="5" custScaleX="241269" custScaleY="161665" custLinFactX="29433" custLinFactNeighborX="100000" custLinFactNeighborY="-33864">
        <dgm:presLayoutVars>
          <dgm:chMax val="1"/>
          <dgm:bulletEnabled val="1"/>
        </dgm:presLayoutVars>
      </dgm:prSet>
      <dgm:spPr/>
      <dgm:t>
        <a:bodyPr/>
        <a:lstStyle/>
        <a:p>
          <a:endParaRPr lang="tr-TR"/>
        </a:p>
      </dgm:t>
    </dgm:pt>
    <dgm:pt modelId="{897049D8-9B7C-46D7-AD4A-D639EBF0745A}" type="pres">
      <dgm:prSet presAssocID="{0CBD7D34-ECF4-4B42-9D80-40758DCDB6C5}" presName="childNode" presStyleLbl="revTx" presStyleIdx="0" presStyleCnt="0">
        <dgm:presLayoutVars>
          <dgm:bulletEnabled val="1"/>
        </dgm:presLayoutVars>
      </dgm:prSet>
      <dgm:spPr/>
    </dgm:pt>
  </dgm:ptLst>
  <dgm:cxnLst>
    <dgm:cxn modelId="{CEB3F3E0-AC21-466E-902E-D92A78DE5DC6}" type="presOf" srcId="{31DE67CC-05C9-42B8-A0B0-A670E2BCFBB5}" destId="{3FF7B3F8-4FE2-49AA-8AC3-B452267D47FC}" srcOrd="0" destOrd="0" presId="urn:microsoft.com/office/officeart/2005/8/layout/radial2"/>
    <dgm:cxn modelId="{317D5793-1AB1-4043-AEA8-9E931FB796D9}" type="presOf" srcId="{03D8A4F5-16FF-4A33-8704-1BF6E92B826B}" destId="{02B31859-0E07-45F5-82E6-098F0BC64271}" srcOrd="0" destOrd="0" presId="urn:microsoft.com/office/officeart/2005/8/layout/radial2"/>
    <dgm:cxn modelId="{81D625F7-8843-40E8-935A-B16ABB03674B}" type="presOf" srcId="{90DC9029-10E2-40C6-94C5-DFFFCEA76690}" destId="{B5E4A5D7-8013-4AB5-924E-AA1BF4797CE8}" srcOrd="0" destOrd="0" presId="urn:microsoft.com/office/officeart/2005/8/layout/radial2"/>
    <dgm:cxn modelId="{5675F034-24E1-4727-9F59-036BF36FC0E6}" srcId="{03D8A4F5-16FF-4A33-8704-1BF6E92B826B}" destId="{31DE67CC-05C9-42B8-A0B0-A670E2BCFBB5}" srcOrd="2" destOrd="0" parTransId="{4CA048F6-5710-49E4-A52F-C2A240337B40}" sibTransId="{AC3FE268-F99B-4175-A680-6DB8EC8C1B79}"/>
    <dgm:cxn modelId="{B6048146-BBC1-4972-8E39-6D7A364F5CEB}" type="presOf" srcId="{0CBD7D34-ECF4-4B42-9D80-40758DCDB6C5}" destId="{7E0F0001-5B29-493E-B687-9ACC510A3F65}" srcOrd="0" destOrd="0" presId="urn:microsoft.com/office/officeart/2005/8/layout/radial2"/>
    <dgm:cxn modelId="{E2D3C106-4C3A-4E0F-BCA1-595191BDE803}" type="presOf" srcId="{6D82C688-7C1F-42AE-854E-585BA06F214B}" destId="{0C1BAF56-8157-400D-A1AB-0181C984D063}" srcOrd="0" destOrd="0" presId="urn:microsoft.com/office/officeart/2005/8/layout/radial2"/>
    <dgm:cxn modelId="{12A8BCD6-3439-4A1F-8284-1B9768F806B2}" srcId="{03D8A4F5-16FF-4A33-8704-1BF6E92B826B}" destId="{0CBD7D34-ECF4-4B42-9D80-40758DCDB6C5}" srcOrd="3" destOrd="0" parTransId="{6D82C688-7C1F-42AE-854E-585BA06F214B}" sibTransId="{34BC457B-22D6-4F7D-9541-D0D6CE736550}"/>
    <dgm:cxn modelId="{E1AB7CD3-D8D2-426C-B51D-462C5F7D8BA4}" type="presOf" srcId="{E5BE33F1-2504-44A9-B9B5-5A067FAEFDC9}" destId="{7CA55CBE-C10E-429E-A477-C73FB83E8A91}" srcOrd="0" destOrd="0" presId="urn:microsoft.com/office/officeart/2005/8/layout/radial2"/>
    <dgm:cxn modelId="{84685D33-4763-4C8B-A256-B5AC2DE035D2}" type="presOf" srcId="{4CA048F6-5710-49E4-A52F-C2A240337B40}" destId="{83C2D8A2-48E6-4D39-861D-48AFD30AD790}" srcOrd="0" destOrd="0" presId="urn:microsoft.com/office/officeart/2005/8/layout/radial2"/>
    <dgm:cxn modelId="{39D5D43A-BFEA-444A-81BC-803A2FFA931C}" srcId="{03D8A4F5-16FF-4A33-8704-1BF6E92B826B}" destId="{62BFFEE7-51E0-4ACA-A9DA-F63CEC60EF5B}" srcOrd="1" destOrd="0" parTransId="{7E570D90-50AF-47E7-9B2B-95663D09D298}" sibTransId="{85BD7CBE-44EA-4C4E-89B9-8D7348B8723E}"/>
    <dgm:cxn modelId="{FE47851E-2B88-4B83-B524-417A3D577977}" type="presOf" srcId="{62BFFEE7-51E0-4ACA-A9DA-F63CEC60EF5B}" destId="{BF6AF50A-5430-4094-9B2C-B0B275EDB849}" srcOrd="0" destOrd="0" presId="urn:microsoft.com/office/officeart/2005/8/layout/radial2"/>
    <dgm:cxn modelId="{78D7C895-6880-4BEB-9426-8CDF9136894A}" srcId="{03D8A4F5-16FF-4A33-8704-1BF6E92B826B}" destId="{90DC9029-10E2-40C6-94C5-DFFFCEA76690}" srcOrd="0" destOrd="0" parTransId="{E5BE33F1-2504-44A9-B9B5-5A067FAEFDC9}" sibTransId="{A7A9690A-36CE-44D0-88B7-E71F1D9DF516}"/>
    <dgm:cxn modelId="{EF9D57A8-34F7-4441-9B4B-95E3899E7829}" type="presOf" srcId="{7E570D90-50AF-47E7-9B2B-95663D09D298}" destId="{8D49D2AF-2A41-4CCE-A020-44ECFB85BB91}" srcOrd="0" destOrd="0" presId="urn:microsoft.com/office/officeart/2005/8/layout/radial2"/>
    <dgm:cxn modelId="{8FE455D1-D1C5-4FFD-BFE7-A78F93E7A158}" type="presParOf" srcId="{02B31859-0E07-45F5-82E6-098F0BC64271}" destId="{79C579C9-101D-424F-86B4-E520F734BE4D}" srcOrd="0" destOrd="0" presId="urn:microsoft.com/office/officeart/2005/8/layout/radial2"/>
    <dgm:cxn modelId="{0D0F5753-7E39-42B3-8E72-0DB92AA9145B}" type="presParOf" srcId="{79C579C9-101D-424F-86B4-E520F734BE4D}" destId="{50BB6027-5B80-4CA0-B382-CCC0304C01E1}" srcOrd="0" destOrd="0" presId="urn:microsoft.com/office/officeart/2005/8/layout/radial2"/>
    <dgm:cxn modelId="{57BF0A37-D944-4D9B-B409-E9A7118578C7}" type="presParOf" srcId="{50BB6027-5B80-4CA0-B382-CCC0304C01E1}" destId="{4FB4EEA6-F35E-4915-B327-953F1AAA3CE1}" srcOrd="0" destOrd="0" presId="urn:microsoft.com/office/officeart/2005/8/layout/radial2"/>
    <dgm:cxn modelId="{6D78E372-7E71-419F-B09B-29E671E9CF44}" type="presParOf" srcId="{50BB6027-5B80-4CA0-B382-CCC0304C01E1}" destId="{0F9BBC7A-0507-4BA5-9003-2522B8AC90C2}" srcOrd="1" destOrd="0" presId="urn:microsoft.com/office/officeart/2005/8/layout/radial2"/>
    <dgm:cxn modelId="{3BD21CAA-1507-48CF-A577-6544E93C3B9B}" type="presParOf" srcId="{79C579C9-101D-424F-86B4-E520F734BE4D}" destId="{7CA55CBE-C10E-429E-A477-C73FB83E8A91}" srcOrd="1" destOrd="0" presId="urn:microsoft.com/office/officeart/2005/8/layout/radial2"/>
    <dgm:cxn modelId="{1C4FB2EA-A1CB-47D5-829D-87CA663ED9E0}" type="presParOf" srcId="{79C579C9-101D-424F-86B4-E520F734BE4D}" destId="{58D67BF8-4F66-49CF-A985-C1C45A1C5898}" srcOrd="2" destOrd="0" presId="urn:microsoft.com/office/officeart/2005/8/layout/radial2"/>
    <dgm:cxn modelId="{FDCC5A62-837A-41B8-A4EC-587414157FA3}" type="presParOf" srcId="{58D67BF8-4F66-49CF-A985-C1C45A1C5898}" destId="{B5E4A5D7-8013-4AB5-924E-AA1BF4797CE8}" srcOrd="0" destOrd="0" presId="urn:microsoft.com/office/officeart/2005/8/layout/radial2"/>
    <dgm:cxn modelId="{10E0C166-2810-446F-AD82-452E11CF5CA5}" type="presParOf" srcId="{58D67BF8-4F66-49CF-A985-C1C45A1C5898}" destId="{68AA37B2-3F89-4CB3-AB85-D80FAF9B9FEB}" srcOrd="1" destOrd="0" presId="urn:microsoft.com/office/officeart/2005/8/layout/radial2"/>
    <dgm:cxn modelId="{A898066A-BC54-4DA9-8FD6-87A11BF1E332}" type="presParOf" srcId="{79C579C9-101D-424F-86B4-E520F734BE4D}" destId="{8D49D2AF-2A41-4CCE-A020-44ECFB85BB91}" srcOrd="3" destOrd="0" presId="urn:microsoft.com/office/officeart/2005/8/layout/radial2"/>
    <dgm:cxn modelId="{5DCE5D0D-BF60-49B9-A1BE-F4846586DCAE}" type="presParOf" srcId="{79C579C9-101D-424F-86B4-E520F734BE4D}" destId="{416FB918-6A55-4363-8059-95F3C5AB3784}" srcOrd="4" destOrd="0" presId="urn:microsoft.com/office/officeart/2005/8/layout/radial2"/>
    <dgm:cxn modelId="{3ADCB53D-C420-4819-B287-A5AC401945C1}" type="presParOf" srcId="{416FB918-6A55-4363-8059-95F3C5AB3784}" destId="{BF6AF50A-5430-4094-9B2C-B0B275EDB849}" srcOrd="0" destOrd="0" presId="urn:microsoft.com/office/officeart/2005/8/layout/radial2"/>
    <dgm:cxn modelId="{55091DF1-B950-4CC1-843F-41BD9DAD214D}" type="presParOf" srcId="{416FB918-6A55-4363-8059-95F3C5AB3784}" destId="{8F148AAD-0A88-4B0F-954F-001BA92A8685}" srcOrd="1" destOrd="0" presId="urn:microsoft.com/office/officeart/2005/8/layout/radial2"/>
    <dgm:cxn modelId="{FBCD8D31-2955-4D65-A32E-116C12AB9F16}" type="presParOf" srcId="{79C579C9-101D-424F-86B4-E520F734BE4D}" destId="{83C2D8A2-48E6-4D39-861D-48AFD30AD790}" srcOrd="5" destOrd="0" presId="urn:microsoft.com/office/officeart/2005/8/layout/radial2"/>
    <dgm:cxn modelId="{4128766B-99D4-4100-A8CE-C233A9338E5C}" type="presParOf" srcId="{79C579C9-101D-424F-86B4-E520F734BE4D}" destId="{B0DFF288-11DA-4475-8723-93AF44255F8A}" srcOrd="6" destOrd="0" presId="urn:microsoft.com/office/officeart/2005/8/layout/radial2"/>
    <dgm:cxn modelId="{4420B7A0-10FD-4A67-AC4D-65D8158798C6}" type="presParOf" srcId="{B0DFF288-11DA-4475-8723-93AF44255F8A}" destId="{3FF7B3F8-4FE2-49AA-8AC3-B452267D47FC}" srcOrd="0" destOrd="0" presId="urn:microsoft.com/office/officeart/2005/8/layout/radial2"/>
    <dgm:cxn modelId="{518586C7-50A9-4726-91FB-89905AAA800F}" type="presParOf" srcId="{B0DFF288-11DA-4475-8723-93AF44255F8A}" destId="{DA35528C-BEE9-46A0-AD89-9BAD712F3FBC}" srcOrd="1" destOrd="0" presId="urn:microsoft.com/office/officeart/2005/8/layout/radial2"/>
    <dgm:cxn modelId="{D0A02FB3-96FE-4645-BF8E-EB89FB36066C}" type="presParOf" srcId="{79C579C9-101D-424F-86B4-E520F734BE4D}" destId="{0C1BAF56-8157-400D-A1AB-0181C984D063}" srcOrd="7" destOrd="0" presId="urn:microsoft.com/office/officeart/2005/8/layout/radial2"/>
    <dgm:cxn modelId="{3DA8AF98-3184-4B5E-B2AD-54C381285A30}" type="presParOf" srcId="{79C579C9-101D-424F-86B4-E520F734BE4D}" destId="{7284C236-2F41-421E-8417-CEC5B2665AD3}" srcOrd="8" destOrd="0" presId="urn:microsoft.com/office/officeart/2005/8/layout/radial2"/>
    <dgm:cxn modelId="{78E6EB15-00FF-4A63-8165-EFC143826F19}" type="presParOf" srcId="{7284C236-2F41-421E-8417-CEC5B2665AD3}" destId="{7E0F0001-5B29-493E-B687-9ACC510A3F65}" srcOrd="0" destOrd="0" presId="urn:microsoft.com/office/officeart/2005/8/layout/radial2"/>
    <dgm:cxn modelId="{8EB1F27F-C04E-4F51-A283-554977A62670}" type="presParOf" srcId="{7284C236-2F41-421E-8417-CEC5B2665AD3}" destId="{897049D8-9B7C-46D7-AD4A-D639EBF0745A}"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E537FC-D0A7-447C-A04D-F8F9C793F59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70B3FE41-E251-4C15-9D66-5C8F9129AE56}">
      <dgm:prSet/>
      <dgm:spPr/>
      <dgm:t>
        <a:bodyPr/>
        <a:lstStyle/>
        <a:p>
          <a:r>
            <a:rPr lang="tr-TR" b="1" smtClean="0">
              <a:solidFill>
                <a:schemeClr val="accent1">
                  <a:lumMod val="75000"/>
                </a:schemeClr>
              </a:solidFill>
            </a:rPr>
            <a:t>İlgisiz Anne-Baba Tutumu</a:t>
          </a:r>
          <a:endParaRPr lang="tr-TR"/>
        </a:p>
      </dgm:t>
    </dgm:pt>
    <dgm:pt modelId="{6E7B321A-C327-4DFA-A213-14B919AF6EDA}" type="parTrans" cxnId="{EEDA19DB-2B40-4744-BB62-F015B9C599AF}">
      <dgm:prSet/>
      <dgm:spPr/>
      <dgm:t>
        <a:bodyPr/>
        <a:lstStyle/>
        <a:p>
          <a:endParaRPr lang="tr-TR"/>
        </a:p>
      </dgm:t>
    </dgm:pt>
    <dgm:pt modelId="{84DA70B9-4AA7-4D15-9266-4F1019754C82}" type="sibTrans" cxnId="{EEDA19DB-2B40-4744-BB62-F015B9C599AF}">
      <dgm:prSet/>
      <dgm:spPr/>
      <dgm:t>
        <a:bodyPr/>
        <a:lstStyle/>
        <a:p>
          <a:endParaRPr lang="tr-TR"/>
        </a:p>
      </dgm:t>
    </dgm:pt>
    <dgm:pt modelId="{C4D60879-D5AC-4E2B-AC63-72AFAFD9123F}" type="pres">
      <dgm:prSet presAssocID="{01E537FC-D0A7-447C-A04D-F8F9C793F593}" presName="Name0" presStyleCnt="0">
        <dgm:presLayoutVars>
          <dgm:chMax val="7"/>
          <dgm:dir/>
          <dgm:animLvl val="lvl"/>
          <dgm:resizeHandles val="exact"/>
        </dgm:presLayoutVars>
      </dgm:prSet>
      <dgm:spPr/>
      <dgm:t>
        <a:bodyPr/>
        <a:lstStyle/>
        <a:p>
          <a:endParaRPr lang="tr-TR"/>
        </a:p>
      </dgm:t>
    </dgm:pt>
    <dgm:pt modelId="{66A285BE-3165-4C26-AD7D-B1F54E5DBC93}" type="pres">
      <dgm:prSet presAssocID="{70B3FE41-E251-4C15-9D66-5C8F9129AE56}" presName="circle1" presStyleLbl="node1" presStyleIdx="0" presStyleCnt="1"/>
      <dgm:spPr/>
    </dgm:pt>
    <dgm:pt modelId="{D2BBED91-B52B-4135-85FA-27BD53EFB3C4}" type="pres">
      <dgm:prSet presAssocID="{70B3FE41-E251-4C15-9D66-5C8F9129AE56}" presName="space" presStyleCnt="0"/>
      <dgm:spPr/>
    </dgm:pt>
    <dgm:pt modelId="{FFF24511-5282-416C-8F9D-9206DD7FA2E4}" type="pres">
      <dgm:prSet presAssocID="{70B3FE41-E251-4C15-9D66-5C8F9129AE56}" presName="rect1" presStyleLbl="alignAcc1" presStyleIdx="0" presStyleCnt="1"/>
      <dgm:spPr/>
      <dgm:t>
        <a:bodyPr/>
        <a:lstStyle/>
        <a:p>
          <a:endParaRPr lang="tr-TR"/>
        </a:p>
      </dgm:t>
    </dgm:pt>
    <dgm:pt modelId="{88BACF79-5408-42F9-9FA9-428D9B6A31B2}" type="pres">
      <dgm:prSet presAssocID="{70B3FE41-E251-4C15-9D66-5C8F9129AE56}" presName="rect1ParTxNoCh" presStyleLbl="alignAcc1" presStyleIdx="0" presStyleCnt="1">
        <dgm:presLayoutVars>
          <dgm:chMax val="1"/>
          <dgm:bulletEnabled val="1"/>
        </dgm:presLayoutVars>
      </dgm:prSet>
      <dgm:spPr/>
      <dgm:t>
        <a:bodyPr/>
        <a:lstStyle/>
        <a:p>
          <a:endParaRPr lang="tr-TR"/>
        </a:p>
      </dgm:t>
    </dgm:pt>
  </dgm:ptLst>
  <dgm:cxnLst>
    <dgm:cxn modelId="{55B5748C-73D6-4192-AF8A-B8BC7F66E8A4}" type="presOf" srcId="{70B3FE41-E251-4C15-9D66-5C8F9129AE56}" destId="{88BACF79-5408-42F9-9FA9-428D9B6A31B2}" srcOrd="1" destOrd="0" presId="urn:microsoft.com/office/officeart/2005/8/layout/target3"/>
    <dgm:cxn modelId="{A92490D2-154B-4B9F-99A2-4326E90CF897}" type="presOf" srcId="{01E537FC-D0A7-447C-A04D-F8F9C793F593}" destId="{C4D60879-D5AC-4E2B-AC63-72AFAFD9123F}" srcOrd="0" destOrd="0" presId="urn:microsoft.com/office/officeart/2005/8/layout/target3"/>
    <dgm:cxn modelId="{EEDA19DB-2B40-4744-BB62-F015B9C599AF}" srcId="{01E537FC-D0A7-447C-A04D-F8F9C793F593}" destId="{70B3FE41-E251-4C15-9D66-5C8F9129AE56}" srcOrd="0" destOrd="0" parTransId="{6E7B321A-C327-4DFA-A213-14B919AF6EDA}" sibTransId="{84DA70B9-4AA7-4D15-9266-4F1019754C82}"/>
    <dgm:cxn modelId="{BE49F6F7-D7AD-4625-AE9E-5D56DDAD99C8}" type="presOf" srcId="{70B3FE41-E251-4C15-9D66-5C8F9129AE56}" destId="{FFF24511-5282-416C-8F9D-9206DD7FA2E4}" srcOrd="0" destOrd="0" presId="urn:microsoft.com/office/officeart/2005/8/layout/target3"/>
    <dgm:cxn modelId="{6B066049-8BB8-4408-8833-EAE4FC726A62}" type="presParOf" srcId="{C4D60879-D5AC-4E2B-AC63-72AFAFD9123F}" destId="{66A285BE-3165-4C26-AD7D-B1F54E5DBC93}" srcOrd="0" destOrd="0" presId="urn:microsoft.com/office/officeart/2005/8/layout/target3"/>
    <dgm:cxn modelId="{3EA99213-3451-479E-A9EA-E49BA46CC29F}" type="presParOf" srcId="{C4D60879-D5AC-4E2B-AC63-72AFAFD9123F}" destId="{D2BBED91-B52B-4135-85FA-27BD53EFB3C4}" srcOrd="1" destOrd="0" presId="urn:microsoft.com/office/officeart/2005/8/layout/target3"/>
    <dgm:cxn modelId="{0A46308B-B9E2-4AF9-90E8-BD5ECC6AA3C3}" type="presParOf" srcId="{C4D60879-D5AC-4E2B-AC63-72AFAFD9123F}" destId="{FFF24511-5282-416C-8F9D-9206DD7FA2E4}" srcOrd="2" destOrd="0" presId="urn:microsoft.com/office/officeart/2005/8/layout/target3"/>
    <dgm:cxn modelId="{A38FCB14-CD58-462D-AA79-F8C7D931613F}" type="presParOf" srcId="{C4D60879-D5AC-4E2B-AC63-72AFAFD9123F}" destId="{88BACF79-5408-42F9-9FA9-428D9B6A31B2}"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AD968C-3C5A-4E45-B8E8-4B22D25460BA}" type="doc">
      <dgm:prSet loTypeId="urn:microsoft.com/office/officeart/2005/8/layout/radial2" loCatId="relationship" qsTypeId="urn:microsoft.com/office/officeart/2005/8/quickstyle/simple1" qsCatId="simple" csTypeId="urn:microsoft.com/office/officeart/2005/8/colors/colorful3" csCatId="colorful" phldr="1"/>
      <dgm:spPr/>
      <dgm:t>
        <a:bodyPr/>
        <a:lstStyle/>
        <a:p>
          <a:endParaRPr lang="tr-TR"/>
        </a:p>
      </dgm:t>
    </dgm:pt>
    <dgm:pt modelId="{CF35F1B4-5798-4F71-B3A7-007AF69C3234}">
      <dgm:prSet custT="1"/>
      <dgm:spPr/>
      <dgm:t>
        <a:bodyPr/>
        <a:lstStyle/>
        <a:p>
          <a:pPr rtl="0"/>
          <a:r>
            <a:rPr lang="tr-TR" sz="2400" dirty="0" smtClean="0"/>
            <a:t>Ailede gerginlik yerine, ılımlı, sıcak bir hava vardır. </a:t>
          </a:r>
          <a:endParaRPr lang="tr-TR" sz="2400" dirty="0"/>
        </a:p>
      </dgm:t>
    </dgm:pt>
    <dgm:pt modelId="{624CC4A8-09EB-4115-A530-8E65C17DA119}" type="parTrans" cxnId="{15469A32-18F5-4CC0-866C-50C63D4FAB1E}">
      <dgm:prSet/>
      <dgm:spPr/>
      <dgm:t>
        <a:bodyPr/>
        <a:lstStyle/>
        <a:p>
          <a:endParaRPr lang="tr-TR"/>
        </a:p>
      </dgm:t>
    </dgm:pt>
    <dgm:pt modelId="{1C56B57E-D60E-4C9A-B6DD-800C40330FF9}" type="sibTrans" cxnId="{15469A32-18F5-4CC0-866C-50C63D4FAB1E}">
      <dgm:prSet/>
      <dgm:spPr/>
      <dgm:t>
        <a:bodyPr/>
        <a:lstStyle/>
        <a:p>
          <a:endParaRPr lang="tr-TR"/>
        </a:p>
      </dgm:t>
    </dgm:pt>
    <dgm:pt modelId="{DEA8A52F-E8DB-4C7D-A74D-DAF400E14F01}">
      <dgm:prSet custT="1"/>
      <dgm:spPr/>
      <dgm:t>
        <a:bodyPr/>
        <a:lstStyle/>
        <a:p>
          <a:pPr rtl="0"/>
          <a:r>
            <a:rPr lang="tr-TR" sz="2400" dirty="0" smtClean="0"/>
            <a:t>Çocuklara söz hakkı tanınmıştır. </a:t>
          </a:r>
          <a:endParaRPr lang="tr-TR" sz="2400" dirty="0"/>
        </a:p>
      </dgm:t>
    </dgm:pt>
    <dgm:pt modelId="{76E52038-B8F3-4F5E-A548-015EC48CEAB1}" type="parTrans" cxnId="{68BCE60A-8044-4E5E-8C50-E65CBAAD20E0}">
      <dgm:prSet/>
      <dgm:spPr/>
      <dgm:t>
        <a:bodyPr/>
        <a:lstStyle/>
        <a:p>
          <a:endParaRPr lang="tr-TR"/>
        </a:p>
      </dgm:t>
    </dgm:pt>
    <dgm:pt modelId="{ECD53F47-F5DC-4BEE-9736-75779E2C2C33}" type="sibTrans" cxnId="{68BCE60A-8044-4E5E-8C50-E65CBAAD20E0}">
      <dgm:prSet/>
      <dgm:spPr/>
      <dgm:t>
        <a:bodyPr/>
        <a:lstStyle/>
        <a:p>
          <a:endParaRPr lang="tr-TR"/>
        </a:p>
      </dgm:t>
    </dgm:pt>
    <dgm:pt modelId="{0CD56C06-88DA-4E8D-BB60-0EEE4B73A8E0}">
      <dgm:prSet custT="1"/>
      <dgm:spPr/>
      <dgm:t>
        <a:bodyPr/>
        <a:lstStyle/>
        <a:p>
          <a:pPr rtl="0"/>
          <a:r>
            <a:rPr lang="tr-TR" sz="2000" dirty="0" smtClean="0"/>
            <a:t>Ailede belli kurallar vardır. Bu kuralların, gönüllü benimsenmesi söz konusudur.</a:t>
          </a:r>
          <a:endParaRPr lang="tr-TR" sz="2000" dirty="0"/>
        </a:p>
      </dgm:t>
    </dgm:pt>
    <dgm:pt modelId="{5623EB30-3B2B-469F-A512-FD87B09CBC0F}" type="parTrans" cxnId="{0CC9F694-D4D8-4482-AC01-B639A56237E2}">
      <dgm:prSet/>
      <dgm:spPr/>
      <dgm:t>
        <a:bodyPr/>
        <a:lstStyle/>
        <a:p>
          <a:endParaRPr lang="tr-TR"/>
        </a:p>
      </dgm:t>
    </dgm:pt>
    <dgm:pt modelId="{CDCC2E7E-F644-4920-80D5-B97DAE23D44B}" type="sibTrans" cxnId="{0CC9F694-D4D8-4482-AC01-B639A56237E2}">
      <dgm:prSet/>
      <dgm:spPr/>
      <dgm:t>
        <a:bodyPr/>
        <a:lstStyle/>
        <a:p>
          <a:endParaRPr lang="tr-TR"/>
        </a:p>
      </dgm:t>
    </dgm:pt>
    <dgm:pt modelId="{4BF58B18-9DED-484E-A629-A457FC732025}">
      <dgm:prSet/>
      <dgm:spPr/>
      <dgm:t>
        <a:bodyPr/>
        <a:lstStyle/>
        <a:p>
          <a:pPr rtl="0"/>
          <a:r>
            <a:rPr lang="tr-TR" dirty="0" smtClean="0"/>
            <a:t>Amaç çocuğu sindirmek değil, sorumluluk duygusu kazandırmaktır.</a:t>
          </a:r>
          <a:endParaRPr lang="tr-TR" dirty="0"/>
        </a:p>
      </dgm:t>
    </dgm:pt>
    <dgm:pt modelId="{D46BF8B3-E536-4ADA-A72D-8CDDDE33ADFD}" type="parTrans" cxnId="{82F8845C-89D8-426B-8409-67ADAF7280D3}">
      <dgm:prSet/>
      <dgm:spPr/>
      <dgm:t>
        <a:bodyPr/>
        <a:lstStyle/>
        <a:p>
          <a:endParaRPr lang="tr-TR"/>
        </a:p>
      </dgm:t>
    </dgm:pt>
    <dgm:pt modelId="{CA29C523-C6BF-4B4E-BEDB-6400F9B3652B}" type="sibTrans" cxnId="{82F8845C-89D8-426B-8409-67ADAF7280D3}">
      <dgm:prSet/>
      <dgm:spPr/>
      <dgm:t>
        <a:bodyPr/>
        <a:lstStyle/>
        <a:p>
          <a:endParaRPr lang="tr-TR"/>
        </a:p>
      </dgm:t>
    </dgm:pt>
    <dgm:pt modelId="{D2F9AF49-7EFA-481E-8F47-8EB6D05FEF81}" type="pres">
      <dgm:prSet presAssocID="{6DAD968C-3C5A-4E45-B8E8-4B22D25460BA}" presName="composite" presStyleCnt="0">
        <dgm:presLayoutVars>
          <dgm:chMax val="5"/>
          <dgm:dir/>
          <dgm:animLvl val="ctr"/>
          <dgm:resizeHandles val="exact"/>
        </dgm:presLayoutVars>
      </dgm:prSet>
      <dgm:spPr/>
      <dgm:t>
        <a:bodyPr/>
        <a:lstStyle/>
        <a:p>
          <a:endParaRPr lang="tr-TR"/>
        </a:p>
      </dgm:t>
    </dgm:pt>
    <dgm:pt modelId="{F55AA9EB-7702-4846-92C4-FD436B685B87}" type="pres">
      <dgm:prSet presAssocID="{6DAD968C-3C5A-4E45-B8E8-4B22D25460BA}" presName="cycle" presStyleCnt="0"/>
      <dgm:spPr/>
    </dgm:pt>
    <dgm:pt modelId="{E6E74077-2DB7-4DDE-B7B2-A5BD9B7B2CFE}" type="pres">
      <dgm:prSet presAssocID="{6DAD968C-3C5A-4E45-B8E8-4B22D25460BA}" presName="centerShape" presStyleCnt="0"/>
      <dgm:spPr/>
    </dgm:pt>
    <dgm:pt modelId="{E9FBB1C0-091F-4A9B-95C5-689C4B59EA14}" type="pres">
      <dgm:prSet presAssocID="{6DAD968C-3C5A-4E45-B8E8-4B22D25460BA}" presName="connSite" presStyleLbl="node1" presStyleIdx="0" presStyleCnt="5"/>
      <dgm:spPr/>
    </dgm:pt>
    <dgm:pt modelId="{652B2EED-7914-4213-9B57-C970268F6405}" type="pres">
      <dgm:prSet presAssocID="{6DAD968C-3C5A-4E45-B8E8-4B22D25460BA}" presName="visible" presStyleLbl="node1" presStyleIdx="0" presStyleCnt="5" custScaleX="117353" custLinFactNeighborX="12367" custLinFactNeighborY="-17531"/>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DF23E413-3C10-4A1D-9057-8AA4374B896F}" type="pres">
      <dgm:prSet presAssocID="{624CC4A8-09EB-4115-A530-8E65C17DA119}" presName="Name25" presStyleLbl="parChTrans1D1" presStyleIdx="0" presStyleCnt="4"/>
      <dgm:spPr/>
      <dgm:t>
        <a:bodyPr/>
        <a:lstStyle/>
        <a:p>
          <a:endParaRPr lang="tr-TR"/>
        </a:p>
      </dgm:t>
    </dgm:pt>
    <dgm:pt modelId="{2FAFAB45-3F05-49EE-88A7-60BB0F07046F}" type="pres">
      <dgm:prSet presAssocID="{CF35F1B4-5798-4F71-B3A7-007AF69C3234}" presName="node" presStyleCnt="0"/>
      <dgm:spPr/>
    </dgm:pt>
    <dgm:pt modelId="{248FDC21-0C59-4345-A569-DF017521F8E4}" type="pres">
      <dgm:prSet presAssocID="{CF35F1B4-5798-4F71-B3A7-007AF69C3234}" presName="parentNode" presStyleLbl="node1" presStyleIdx="1" presStyleCnt="5" custScaleX="215646" custScaleY="145131" custLinFactX="56169" custLinFactNeighborX="100000" custLinFactNeighborY="86993">
        <dgm:presLayoutVars>
          <dgm:chMax val="1"/>
          <dgm:bulletEnabled val="1"/>
        </dgm:presLayoutVars>
      </dgm:prSet>
      <dgm:spPr/>
      <dgm:t>
        <a:bodyPr/>
        <a:lstStyle/>
        <a:p>
          <a:endParaRPr lang="tr-TR"/>
        </a:p>
      </dgm:t>
    </dgm:pt>
    <dgm:pt modelId="{C9065E7F-01E0-4750-8E01-2199A0CA3935}" type="pres">
      <dgm:prSet presAssocID="{CF35F1B4-5798-4F71-B3A7-007AF69C3234}" presName="childNode" presStyleLbl="revTx" presStyleIdx="0" presStyleCnt="0">
        <dgm:presLayoutVars>
          <dgm:bulletEnabled val="1"/>
        </dgm:presLayoutVars>
      </dgm:prSet>
      <dgm:spPr/>
    </dgm:pt>
    <dgm:pt modelId="{90473C6C-95FD-4442-A626-D973F79FABC4}" type="pres">
      <dgm:prSet presAssocID="{76E52038-B8F3-4F5E-A548-015EC48CEAB1}" presName="Name25" presStyleLbl="parChTrans1D1" presStyleIdx="1" presStyleCnt="4"/>
      <dgm:spPr/>
      <dgm:t>
        <a:bodyPr/>
        <a:lstStyle/>
        <a:p>
          <a:endParaRPr lang="tr-TR"/>
        </a:p>
      </dgm:t>
    </dgm:pt>
    <dgm:pt modelId="{AE00EBDA-9012-4D50-97B0-C02BD34AC6AB}" type="pres">
      <dgm:prSet presAssocID="{DEA8A52F-E8DB-4C7D-A74D-DAF400E14F01}" presName="node" presStyleCnt="0"/>
      <dgm:spPr/>
    </dgm:pt>
    <dgm:pt modelId="{9DE50716-4F17-45AD-968A-9694D3F0CB23}" type="pres">
      <dgm:prSet presAssocID="{DEA8A52F-E8DB-4C7D-A74D-DAF400E14F01}" presName="parentNode" presStyleLbl="node1" presStyleIdx="2" presStyleCnt="5" custScaleX="201351" custScaleY="159520" custLinFactX="100000" custLinFactY="2491" custLinFactNeighborX="146305" custLinFactNeighborY="100000">
        <dgm:presLayoutVars>
          <dgm:chMax val="1"/>
          <dgm:bulletEnabled val="1"/>
        </dgm:presLayoutVars>
      </dgm:prSet>
      <dgm:spPr/>
      <dgm:t>
        <a:bodyPr/>
        <a:lstStyle/>
        <a:p>
          <a:endParaRPr lang="tr-TR"/>
        </a:p>
      </dgm:t>
    </dgm:pt>
    <dgm:pt modelId="{3B714D69-9EE2-4098-9B39-7386851EC41A}" type="pres">
      <dgm:prSet presAssocID="{DEA8A52F-E8DB-4C7D-A74D-DAF400E14F01}" presName="childNode" presStyleLbl="revTx" presStyleIdx="0" presStyleCnt="0">
        <dgm:presLayoutVars>
          <dgm:bulletEnabled val="1"/>
        </dgm:presLayoutVars>
      </dgm:prSet>
      <dgm:spPr/>
    </dgm:pt>
    <dgm:pt modelId="{355E721F-5CAC-4614-A409-A7A38580CAC6}" type="pres">
      <dgm:prSet presAssocID="{5623EB30-3B2B-469F-A512-FD87B09CBC0F}" presName="Name25" presStyleLbl="parChTrans1D1" presStyleIdx="2" presStyleCnt="4"/>
      <dgm:spPr/>
      <dgm:t>
        <a:bodyPr/>
        <a:lstStyle/>
        <a:p>
          <a:endParaRPr lang="tr-TR"/>
        </a:p>
      </dgm:t>
    </dgm:pt>
    <dgm:pt modelId="{DD71D9CE-ECF7-4C39-B56D-57114E380E86}" type="pres">
      <dgm:prSet presAssocID="{0CD56C06-88DA-4E8D-BB60-0EEE4B73A8E0}" presName="node" presStyleCnt="0"/>
      <dgm:spPr/>
    </dgm:pt>
    <dgm:pt modelId="{D29030F6-08EC-45D9-BD5B-4E87C1D1BEBF}" type="pres">
      <dgm:prSet presAssocID="{0CD56C06-88DA-4E8D-BB60-0EEE4B73A8E0}" presName="parentNode" presStyleLbl="node1" presStyleIdx="3" presStyleCnt="5" custScaleX="204064" custScaleY="163392" custLinFactNeighborX="84500" custLinFactNeighborY="90015">
        <dgm:presLayoutVars>
          <dgm:chMax val="1"/>
          <dgm:bulletEnabled val="1"/>
        </dgm:presLayoutVars>
      </dgm:prSet>
      <dgm:spPr/>
      <dgm:t>
        <a:bodyPr/>
        <a:lstStyle/>
        <a:p>
          <a:endParaRPr lang="tr-TR"/>
        </a:p>
      </dgm:t>
    </dgm:pt>
    <dgm:pt modelId="{EA2CA6CB-4FAD-4A1C-93B0-324A24C88F63}" type="pres">
      <dgm:prSet presAssocID="{0CD56C06-88DA-4E8D-BB60-0EEE4B73A8E0}" presName="childNode" presStyleLbl="revTx" presStyleIdx="0" presStyleCnt="0">
        <dgm:presLayoutVars>
          <dgm:bulletEnabled val="1"/>
        </dgm:presLayoutVars>
      </dgm:prSet>
      <dgm:spPr/>
    </dgm:pt>
    <dgm:pt modelId="{EC67AE4F-BD51-4FF0-AF25-F94EA8858209}" type="pres">
      <dgm:prSet presAssocID="{D46BF8B3-E536-4ADA-A72D-8CDDDE33ADFD}" presName="Name25" presStyleLbl="parChTrans1D1" presStyleIdx="3" presStyleCnt="4"/>
      <dgm:spPr/>
      <dgm:t>
        <a:bodyPr/>
        <a:lstStyle/>
        <a:p>
          <a:endParaRPr lang="tr-TR"/>
        </a:p>
      </dgm:t>
    </dgm:pt>
    <dgm:pt modelId="{6E1A31E0-5D79-48E4-8F71-B684AA534D2D}" type="pres">
      <dgm:prSet presAssocID="{4BF58B18-9DED-484E-A629-A457FC732025}" presName="node" presStyleCnt="0"/>
      <dgm:spPr/>
    </dgm:pt>
    <dgm:pt modelId="{47C2D3F1-B3F2-44D5-812E-7FA2A94E82E5}" type="pres">
      <dgm:prSet presAssocID="{4BF58B18-9DED-484E-A629-A457FC732025}" presName="parentNode" presStyleLbl="node1" presStyleIdx="4" presStyleCnt="5" custScaleX="181862" custScaleY="163630" custLinFactNeighborX="-50247" custLinFactNeighborY="-21464">
        <dgm:presLayoutVars>
          <dgm:chMax val="1"/>
          <dgm:bulletEnabled val="1"/>
        </dgm:presLayoutVars>
      </dgm:prSet>
      <dgm:spPr/>
      <dgm:t>
        <a:bodyPr/>
        <a:lstStyle/>
        <a:p>
          <a:endParaRPr lang="tr-TR"/>
        </a:p>
      </dgm:t>
    </dgm:pt>
    <dgm:pt modelId="{F4822CE6-C3F4-4BC5-8F8E-44F97D7C2FE3}" type="pres">
      <dgm:prSet presAssocID="{4BF58B18-9DED-484E-A629-A457FC732025}" presName="childNode" presStyleLbl="revTx" presStyleIdx="0" presStyleCnt="0">
        <dgm:presLayoutVars>
          <dgm:bulletEnabled val="1"/>
        </dgm:presLayoutVars>
      </dgm:prSet>
      <dgm:spPr/>
    </dgm:pt>
  </dgm:ptLst>
  <dgm:cxnLst>
    <dgm:cxn modelId="{4E98CD29-CE16-44BB-8F88-910434020BE9}" type="presOf" srcId="{CF35F1B4-5798-4F71-B3A7-007AF69C3234}" destId="{248FDC21-0C59-4345-A569-DF017521F8E4}" srcOrd="0" destOrd="0" presId="urn:microsoft.com/office/officeart/2005/8/layout/radial2"/>
    <dgm:cxn modelId="{940C7706-5721-4194-800D-572EAA16F085}" type="presOf" srcId="{DEA8A52F-E8DB-4C7D-A74D-DAF400E14F01}" destId="{9DE50716-4F17-45AD-968A-9694D3F0CB23}" srcOrd="0" destOrd="0" presId="urn:microsoft.com/office/officeart/2005/8/layout/radial2"/>
    <dgm:cxn modelId="{56208898-6222-4A9A-A741-687D426A505E}" type="presOf" srcId="{4BF58B18-9DED-484E-A629-A457FC732025}" destId="{47C2D3F1-B3F2-44D5-812E-7FA2A94E82E5}" srcOrd="0" destOrd="0" presId="urn:microsoft.com/office/officeart/2005/8/layout/radial2"/>
    <dgm:cxn modelId="{46D88261-BE69-489C-8A68-EF5F3097AC19}" type="presOf" srcId="{6DAD968C-3C5A-4E45-B8E8-4B22D25460BA}" destId="{D2F9AF49-7EFA-481E-8F47-8EB6D05FEF81}" srcOrd="0" destOrd="0" presId="urn:microsoft.com/office/officeart/2005/8/layout/radial2"/>
    <dgm:cxn modelId="{53BB3D8A-43AA-4829-8680-DF9B437F8D7D}" type="presOf" srcId="{D46BF8B3-E536-4ADA-A72D-8CDDDE33ADFD}" destId="{EC67AE4F-BD51-4FF0-AF25-F94EA8858209}" srcOrd="0" destOrd="0" presId="urn:microsoft.com/office/officeart/2005/8/layout/radial2"/>
    <dgm:cxn modelId="{CBB8D2F7-912A-425C-AEED-B370E9A30AE4}" type="presOf" srcId="{624CC4A8-09EB-4115-A530-8E65C17DA119}" destId="{DF23E413-3C10-4A1D-9057-8AA4374B896F}" srcOrd="0" destOrd="0" presId="urn:microsoft.com/office/officeart/2005/8/layout/radial2"/>
    <dgm:cxn modelId="{0CC9F694-D4D8-4482-AC01-B639A56237E2}" srcId="{6DAD968C-3C5A-4E45-B8E8-4B22D25460BA}" destId="{0CD56C06-88DA-4E8D-BB60-0EEE4B73A8E0}" srcOrd="2" destOrd="0" parTransId="{5623EB30-3B2B-469F-A512-FD87B09CBC0F}" sibTransId="{CDCC2E7E-F644-4920-80D5-B97DAE23D44B}"/>
    <dgm:cxn modelId="{15469A32-18F5-4CC0-866C-50C63D4FAB1E}" srcId="{6DAD968C-3C5A-4E45-B8E8-4B22D25460BA}" destId="{CF35F1B4-5798-4F71-B3A7-007AF69C3234}" srcOrd="0" destOrd="0" parTransId="{624CC4A8-09EB-4115-A530-8E65C17DA119}" sibTransId="{1C56B57E-D60E-4C9A-B6DD-800C40330FF9}"/>
    <dgm:cxn modelId="{68BCE60A-8044-4E5E-8C50-E65CBAAD20E0}" srcId="{6DAD968C-3C5A-4E45-B8E8-4B22D25460BA}" destId="{DEA8A52F-E8DB-4C7D-A74D-DAF400E14F01}" srcOrd="1" destOrd="0" parTransId="{76E52038-B8F3-4F5E-A548-015EC48CEAB1}" sibTransId="{ECD53F47-F5DC-4BEE-9736-75779E2C2C33}"/>
    <dgm:cxn modelId="{C6BD2D83-098C-4681-912E-E3E7D602A477}" type="presOf" srcId="{5623EB30-3B2B-469F-A512-FD87B09CBC0F}" destId="{355E721F-5CAC-4614-A409-A7A38580CAC6}" srcOrd="0" destOrd="0" presId="urn:microsoft.com/office/officeart/2005/8/layout/radial2"/>
    <dgm:cxn modelId="{EFDEEABE-B583-4FFC-8860-AEC80B8FF4CC}" type="presOf" srcId="{0CD56C06-88DA-4E8D-BB60-0EEE4B73A8E0}" destId="{D29030F6-08EC-45D9-BD5B-4E87C1D1BEBF}" srcOrd="0" destOrd="0" presId="urn:microsoft.com/office/officeart/2005/8/layout/radial2"/>
    <dgm:cxn modelId="{CF18EBD8-8C3D-4659-9635-AFE121DB32B6}" type="presOf" srcId="{76E52038-B8F3-4F5E-A548-015EC48CEAB1}" destId="{90473C6C-95FD-4442-A626-D973F79FABC4}" srcOrd="0" destOrd="0" presId="urn:microsoft.com/office/officeart/2005/8/layout/radial2"/>
    <dgm:cxn modelId="{82F8845C-89D8-426B-8409-67ADAF7280D3}" srcId="{6DAD968C-3C5A-4E45-B8E8-4B22D25460BA}" destId="{4BF58B18-9DED-484E-A629-A457FC732025}" srcOrd="3" destOrd="0" parTransId="{D46BF8B3-E536-4ADA-A72D-8CDDDE33ADFD}" sibTransId="{CA29C523-C6BF-4B4E-BEDB-6400F9B3652B}"/>
    <dgm:cxn modelId="{D8DE9373-B8D8-4622-8CB3-0C5EDC3ACF02}" type="presParOf" srcId="{D2F9AF49-7EFA-481E-8F47-8EB6D05FEF81}" destId="{F55AA9EB-7702-4846-92C4-FD436B685B87}" srcOrd="0" destOrd="0" presId="urn:microsoft.com/office/officeart/2005/8/layout/radial2"/>
    <dgm:cxn modelId="{5CC49524-ED49-420C-B18E-A682077FBA9B}" type="presParOf" srcId="{F55AA9EB-7702-4846-92C4-FD436B685B87}" destId="{E6E74077-2DB7-4DDE-B7B2-A5BD9B7B2CFE}" srcOrd="0" destOrd="0" presId="urn:microsoft.com/office/officeart/2005/8/layout/radial2"/>
    <dgm:cxn modelId="{3995ECC7-B89E-4995-B48C-E8740ED78770}" type="presParOf" srcId="{E6E74077-2DB7-4DDE-B7B2-A5BD9B7B2CFE}" destId="{E9FBB1C0-091F-4A9B-95C5-689C4B59EA14}" srcOrd="0" destOrd="0" presId="urn:microsoft.com/office/officeart/2005/8/layout/radial2"/>
    <dgm:cxn modelId="{055150D0-4C1A-43C8-ABD2-7D5B944EDD12}" type="presParOf" srcId="{E6E74077-2DB7-4DDE-B7B2-A5BD9B7B2CFE}" destId="{652B2EED-7914-4213-9B57-C970268F6405}" srcOrd="1" destOrd="0" presId="urn:microsoft.com/office/officeart/2005/8/layout/radial2"/>
    <dgm:cxn modelId="{3A53EEEF-574A-4447-84DE-135DE510B87C}" type="presParOf" srcId="{F55AA9EB-7702-4846-92C4-FD436B685B87}" destId="{DF23E413-3C10-4A1D-9057-8AA4374B896F}" srcOrd="1" destOrd="0" presId="urn:microsoft.com/office/officeart/2005/8/layout/radial2"/>
    <dgm:cxn modelId="{45687706-25D6-425E-BDE3-5B0AA64E64E5}" type="presParOf" srcId="{F55AA9EB-7702-4846-92C4-FD436B685B87}" destId="{2FAFAB45-3F05-49EE-88A7-60BB0F07046F}" srcOrd="2" destOrd="0" presId="urn:microsoft.com/office/officeart/2005/8/layout/radial2"/>
    <dgm:cxn modelId="{677677A1-6E1F-4F6F-9F23-41567D55942F}" type="presParOf" srcId="{2FAFAB45-3F05-49EE-88A7-60BB0F07046F}" destId="{248FDC21-0C59-4345-A569-DF017521F8E4}" srcOrd="0" destOrd="0" presId="urn:microsoft.com/office/officeart/2005/8/layout/radial2"/>
    <dgm:cxn modelId="{FF5AB74E-22AC-466E-BA53-68825C4331D2}" type="presParOf" srcId="{2FAFAB45-3F05-49EE-88A7-60BB0F07046F}" destId="{C9065E7F-01E0-4750-8E01-2199A0CA3935}" srcOrd="1" destOrd="0" presId="urn:microsoft.com/office/officeart/2005/8/layout/radial2"/>
    <dgm:cxn modelId="{13FBD90C-97F4-4B07-8F0B-8B6E5C4F0E22}" type="presParOf" srcId="{F55AA9EB-7702-4846-92C4-FD436B685B87}" destId="{90473C6C-95FD-4442-A626-D973F79FABC4}" srcOrd="3" destOrd="0" presId="urn:microsoft.com/office/officeart/2005/8/layout/radial2"/>
    <dgm:cxn modelId="{4FBB629A-3EE4-4D35-8FEB-B63F359DF6D0}" type="presParOf" srcId="{F55AA9EB-7702-4846-92C4-FD436B685B87}" destId="{AE00EBDA-9012-4D50-97B0-C02BD34AC6AB}" srcOrd="4" destOrd="0" presId="urn:microsoft.com/office/officeart/2005/8/layout/radial2"/>
    <dgm:cxn modelId="{F2FC6014-3EEF-470D-B700-347EA2ADDFF7}" type="presParOf" srcId="{AE00EBDA-9012-4D50-97B0-C02BD34AC6AB}" destId="{9DE50716-4F17-45AD-968A-9694D3F0CB23}" srcOrd="0" destOrd="0" presId="urn:microsoft.com/office/officeart/2005/8/layout/radial2"/>
    <dgm:cxn modelId="{C49AA912-A06E-4389-93A4-4F0A5C73B214}" type="presParOf" srcId="{AE00EBDA-9012-4D50-97B0-C02BD34AC6AB}" destId="{3B714D69-9EE2-4098-9B39-7386851EC41A}" srcOrd="1" destOrd="0" presId="urn:microsoft.com/office/officeart/2005/8/layout/radial2"/>
    <dgm:cxn modelId="{B3F1ADE0-BD7E-465E-BE9E-0BDA4FD92A38}" type="presParOf" srcId="{F55AA9EB-7702-4846-92C4-FD436B685B87}" destId="{355E721F-5CAC-4614-A409-A7A38580CAC6}" srcOrd="5" destOrd="0" presId="urn:microsoft.com/office/officeart/2005/8/layout/radial2"/>
    <dgm:cxn modelId="{D7A38EDC-FC29-47BC-8F07-86F75659E4AE}" type="presParOf" srcId="{F55AA9EB-7702-4846-92C4-FD436B685B87}" destId="{DD71D9CE-ECF7-4C39-B56D-57114E380E86}" srcOrd="6" destOrd="0" presId="urn:microsoft.com/office/officeart/2005/8/layout/radial2"/>
    <dgm:cxn modelId="{215B3C60-806A-4AC5-91D5-A0746CA85FC4}" type="presParOf" srcId="{DD71D9CE-ECF7-4C39-B56D-57114E380E86}" destId="{D29030F6-08EC-45D9-BD5B-4E87C1D1BEBF}" srcOrd="0" destOrd="0" presId="urn:microsoft.com/office/officeart/2005/8/layout/radial2"/>
    <dgm:cxn modelId="{6877AC8F-71CF-4153-901C-399F79577857}" type="presParOf" srcId="{DD71D9CE-ECF7-4C39-B56D-57114E380E86}" destId="{EA2CA6CB-4FAD-4A1C-93B0-324A24C88F63}" srcOrd="1" destOrd="0" presId="urn:microsoft.com/office/officeart/2005/8/layout/radial2"/>
    <dgm:cxn modelId="{B9BACEE8-9568-46B3-981B-211BC3FB955E}" type="presParOf" srcId="{F55AA9EB-7702-4846-92C4-FD436B685B87}" destId="{EC67AE4F-BD51-4FF0-AF25-F94EA8858209}" srcOrd="7" destOrd="0" presId="urn:microsoft.com/office/officeart/2005/8/layout/radial2"/>
    <dgm:cxn modelId="{6612F3E1-57AC-445D-BC63-209ACA95A066}" type="presParOf" srcId="{F55AA9EB-7702-4846-92C4-FD436B685B87}" destId="{6E1A31E0-5D79-48E4-8F71-B684AA534D2D}" srcOrd="8" destOrd="0" presId="urn:microsoft.com/office/officeart/2005/8/layout/radial2"/>
    <dgm:cxn modelId="{73053BBD-F645-4676-9339-754AA76D7FDE}" type="presParOf" srcId="{6E1A31E0-5D79-48E4-8F71-B684AA534D2D}" destId="{47C2D3F1-B3F2-44D5-812E-7FA2A94E82E5}" srcOrd="0" destOrd="0" presId="urn:microsoft.com/office/officeart/2005/8/layout/radial2"/>
    <dgm:cxn modelId="{EF47755A-458B-4DE3-89E6-3E3AF775B814}" type="presParOf" srcId="{6E1A31E0-5D79-48E4-8F71-B684AA534D2D}" destId="{F4822CE6-C3F4-4BC5-8F8E-44F97D7C2FE3}"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723152-1AE3-42A1-8656-81133BE59C86}"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tr-TR"/>
        </a:p>
      </dgm:t>
    </dgm:pt>
    <dgm:pt modelId="{E8124D98-94F9-4F38-AED1-E7DCCD46A1C8}">
      <dgm:prSet custT="1"/>
      <dgm:spPr/>
      <dgm:t>
        <a:bodyPr/>
        <a:lstStyle/>
        <a:p>
          <a:pPr rtl="0"/>
          <a:r>
            <a:rPr lang="tr-TR" sz="2400" dirty="0" smtClean="0"/>
            <a:t>Çocuk için iyi anne-baba tutumu, ne tam serbest, ne de sert ve baskıcı olmayan; bu tutumların dengeli bir karışımı olan </a:t>
          </a:r>
          <a:r>
            <a:rPr lang="tr-TR" sz="2400" b="1" dirty="0" smtClean="0"/>
            <a:t>tatlı sert bir tutum olan </a:t>
          </a:r>
          <a:r>
            <a:rPr lang="tr-TR" sz="2400" b="1" u="none" dirty="0" smtClean="0">
              <a:solidFill>
                <a:schemeClr val="tx1"/>
              </a:solidFill>
              <a:effectLst>
                <a:outerShdw blurRad="38100" dist="38100" dir="2700000" algn="tl">
                  <a:srgbClr val="000000">
                    <a:alpha val="43137"/>
                  </a:srgbClr>
                </a:outerShdw>
              </a:effectLst>
            </a:rPr>
            <a:t>DEMOKRATİK TUTUMU </a:t>
          </a:r>
          <a:r>
            <a:rPr lang="tr-TR" sz="2400" b="1" dirty="0" smtClean="0"/>
            <a:t>benimsemektir. </a:t>
          </a:r>
          <a:endParaRPr lang="tr-TR" sz="2400" b="1" dirty="0"/>
        </a:p>
      </dgm:t>
    </dgm:pt>
    <dgm:pt modelId="{5C67E04D-DAD6-41E1-8EB1-AC8B35E24490}" type="parTrans" cxnId="{A544440D-4C09-4ADF-A5DC-9221AD238FE9}">
      <dgm:prSet/>
      <dgm:spPr/>
      <dgm:t>
        <a:bodyPr/>
        <a:lstStyle/>
        <a:p>
          <a:endParaRPr lang="tr-TR"/>
        </a:p>
      </dgm:t>
    </dgm:pt>
    <dgm:pt modelId="{E8CB6B5F-190A-41EC-8FAB-995C7C1D72D1}" type="sibTrans" cxnId="{A544440D-4C09-4ADF-A5DC-9221AD238FE9}">
      <dgm:prSet/>
      <dgm:spPr/>
      <dgm:t>
        <a:bodyPr/>
        <a:lstStyle/>
        <a:p>
          <a:endParaRPr lang="tr-TR"/>
        </a:p>
      </dgm:t>
    </dgm:pt>
    <dgm:pt modelId="{E82C64DA-8871-4FE0-981A-D5E042C97A6E}">
      <dgm:prSet custT="1"/>
      <dgm:spPr/>
      <dgm:t>
        <a:bodyPr/>
        <a:lstStyle/>
        <a:p>
          <a:pPr rtl="0"/>
          <a:r>
            <a:rPr lang="tr-TR" sz="2800" dirty="0" smtClean="0"/>
            <a:t>Tutarlı, dengeli sevgi ve ilgi çocuğun kendine güvenini ve benlik saygısını yükseltir. </a:t>
          </a:r>
          <a:endParaRPr lang="tr-TR" sz="2800" dirty="0"/>
        </a:p>
      </dgm:t>
    </dgm:pt>
    <dgm:pt modelId="{25865B7F-40C5-4C0D-BFBC-6E40ABC2C648}" type="parTrans" cxnId="{7B4A5898-BBC6-4F00-8898-33D5D5649223}">
      <dgm:prSet/>
      <dgm:spPr/>
      <dgm:t>
        <a:bodyPr/>
        <a:lstStyle/>
        <a:p>
          <a:endParaRPr lang="tr-TR"/>
        </a:p>
      </dgm:t>
    </dgm:pt>
    <dgm:pt modelId="{29983358-3A66-4F85-9C47-5BA0C33A7517}" type="sibTrans" cxnId="{7B4A5898-BBC6-4F00-8898-33D5D5649223}">
      <dgm:prSet/>
      <dgm:spPr/>
      <dgm:t>
        <a:bodyPr/>
        <a:lstStyle/>
        <a:p>
          <a:endParaRPr lang="tr-TR"/>
        </a:p>
      </dgm:t>
    </dgm:pt>
    <dgm:pt modelId="{9023FD7D-ED67-473F-B24C-F5FC09DDC995}" type="pres">
      <dgm:prSet presAssocID="{AF723152-1AE3-42A1-8656-81133BE59C86}" presName="linear" presStyleCnt="0">
        <dgm:presLayoutVars>
          <dgm:animLvl val="lvl"/>
          <dgm:resizeHandles val="exact"/>
        </dgm:presLayoutVars>
      </dgm:prSet>
      <dgm:spPr/>
      <dgm:t>
        <a:bodyPr/>
        <a:lstStyle/>
        <a:p>
          <a:endParaRPr lang="tr-TR"/>
        </a:p>
      </dgm:t>
    </dgm:pt>
    <dgm:pt modelId="{3E38D7E0-C282-4957-BF8A-1C1433F75C0C}" type="pres">
      <dgm:prSet presAssocID="{E8124D98-94F9-4F38-AED1-E7DCCD46A1C8}" presName="parentText" presStyleLbl="node1" presStyleIdx="0" presStyleCnt="2" custScaleY="166198" custLinFactY="-14020" custLinFactNeighborX="1001" custLinFactNeighborY="-100000">
        <dgm:presLayoutVars>
          <dgm:chMax val="0"/>
          <dgm:bulletEnabled val="1"/>
        </dgm:presLayoutVars>
      </dgm:prSet>
      <dgm:spPr/>
      <dgm:t>
        <a:bodyPr/>
        <a:lstStyle/>
        <a:p>
          <a:endParaRPr lang="tr-TR"/>
        </a:p>
      </dgm:t>
    </dgm:pt>
    <dgm:pt modelId="{F1B640FB-C1F4-4922-B8AA-C88F54A27126}" type="pres">
      <dgm:prSet presAssocID="{E8CB6B5F-190A-41EC-8FAB-995C7C1D72D1}" presName="spacer" presStyleCnt="0"/>
      <dgm:spPr/>
      <dgm:t>
        <a:bodyPr/>
        <a:lstStyle/>
        <a:p>
          <a:endParaRPr lang="tr-TR"/>
        </a:p>
      </dgm:t>
    </dgm:pt>
    <dgm:pt modelId="{7A53D7E1-539C-4B92-BDAA-0272D2256289}" type="pres">
      <dgm:prSet presAssocID="{E82C64DA-8871-4FE0-981A-D5E042C97A6E}" presName="parentText" presStyleLbl="node1" presStyleIdx="1" presStyleCnt="2" custScaleY="191000">
        <dgm:presLayoutVars>
          <dgm:chMax val="0"/>
          <dgm:bulletEnabled val="1"/>
        </dgm:presLayoutVars>
      </dgm:prSet>
      <dgm:spPr/>
      <dgm:t>
        <a:bodyPr/>
        <a:lstStyle/>
        <a:p>
          <a:endParaRPr lang="tr-TR"/>
        </a:p>
      </dgm:t>
    </dgm:pt>
  </dgm:ptLst>
  <dgm:cxnLst>
    <dgm:cxn modelId="{A9503C83-0FC1-4EA8-95B7-0B3BA0B9FAA8}" type="presOf" srcId="{E8124D98-94F9-4F38-AED1-E7DCCD46A1C8}" destId="{3E38D7E0-C282-4957-BF8A-1C1433F75C0C}" srcOrd="0" destOrd="0" presId="urn:microsoft.com/office/officeart/2005/8/layout/vList2"/>
    <dgm:cxn modelId="{D0F728B7-E06A-4B37-8498-23B0D398CC23}" type="presOf" srcId="{E82C64DA-8871-4FE0-981A-D5E042C97A6E}" destId="{7A53D7E1-539C-4B92-BDAA-0272D2256289}" srcOrd="0" destOrd="0" presId="urn:microsoft.com/office/officeart/2005/8/layout/vList2"/>
    <dgm:cxn modelId="{7B4A5898-BBC6-4F00-8898-33D5D5649223}" srcId="{AF723152-1AE3-42A1-8656-81133BE59C86}" destId="{E82C64DA-8871-4FE0-981A-D5E042C97A6E}" srcOrd="1" destOrd="0" parTransId="{25865B7F-40C5-4C0D-BFBC-6E40ABC2C648}" sibTransId="{29983358-3A66-4F85-9C47-5BA0C33A7517}"/>
    <dgm:cxn modelId="{A544440D-4C09-4ADF-A5DC-9221AD238FE9}" srcId="{AF723152-1AE3-42A1-8656-81133BE59C86}" destId="{E8124D98-94F9-4F38-AED1-E7DCCD46A1C8}" srcOrd="0" destOrd="0" parTransId="{5C67E04D-DAD6-41E1-8EB1-AC8B35E24490}" sibTransId="{E8CB6B5F-190A-41EC-8FAB-995C7C1D72D1}"/>
    <dgm:cxn modelId="{D4A52F7A-742F-4D14-87CF-AA4D62C7ABED}" type="presOf" srcId="{AF723152-1AE3-42A1-8656-81133BE59C86}" destId="{9023FD7D-ED67-473F-B24C-F5FC09DDC995}" srcOrd="0" destOrd="0" presId="urn:microsoft.com/office/officeart/2005/8/layout/vList2"/>
    <dgm:cxn modelId="{0FBC796F-ECFE-4CF3-B019-814F66D14A44}" type="presParOf" srcId="{9023FD7D-ED67-473F-B24C-F5FC09DDC995}" destId="{3E38D7E0-C282-4957-BF8A-1C1433F75C0C}" srcOrd="0" destOrd="0" presId="urn:microsoft.com/office/officeart/2005/8/layout/vList2"/>
    <dgm:cxn modelId="{FF911A24-B6D4-497A-905F-45B9A7AF070A}" type="presParOf" srcId="{9023FD7D-ED67-473F-B24C-F5FC09DDC995}" destId="{F1B640FB-C1F4-4922-B8AA-C88F54A27126}" srcOrd="1" destOrd="0" presId="urn:microsoft.com/office/officeart/2005/8/layout/vList2"/>
    <dgm:cxn modelId="{4DE75402-08BD-4B8A-8750-1C7FF4456E82}" type="presParOf" srcId="{9023FD7D-ED67-473F-B24C-F5FC09DDC995}" destId="{7A53D7E1-539C-4B92-BDAA-0272D225628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63DCC4-0DF4-4445-9FC8-E7AC4B14A9AA}" type="datetimeFigureOut">
              <a:rPr lang="tr-TR" smtClean="0"/>
              <a:pPr/>
              <a:t>22.02.2017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D137A8-F597-4066-927D-F73C0446EB1B}" type="slidenum">
              <a:rPr lang="tr-TR" smtClean="0"/>
              <a:pPr/>
              <a:t>‹#›</a:t>
            </a:fld>
            <a:endParaRPr lang="tr-TR"/>
          </a:p>
        </p:txBody>
      </p:sp>
    </p:spTree>
    <p:extLst>
      <p:ext uri="{BB962C8B-B14F-4D97-AF65-F5344CB8AC3E}">
        <p14:creationId xmlns:p14="http://schemas.microsoft.com/office/powerpoint/2010/main" val="3405601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BDD65E1-6C54-412D-8282-CCD132136A93}" type="slidenum">
              <a:rPr lang="tr-TR" smtClean="0"/>
              <a:pPr/>
              <a:t>30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22.02.2017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22.02.2017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22.02.2017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22.02.2017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22.02.2017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22.02.2017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22.02.2017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22.02.2017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22.02.2017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22.02.2017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22.02.2017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22.02.2017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7.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8.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3 Metin kutusu"/>
          <p:cNvSpPr txBox="1"/>
          <p:nvPr/>
        </p:nvSpPr>
        <p:spPr>
          <a:xfrm>
            <a:off x="251520" y="55883"/>
            <a:ext cx="8606760" cy="1015663"/>
          </a:xfrm>
          <a:prstGeom prst="rect">
            <a:avLst/>
          </a:prstGeom>
          <a:noFill/>
        </p:spPr>
        <p:txBody>
          <a:bodyPr wrap="square" rtlCol="0">
            <a:spAutoFit/>
          </a:bodyPr>
          <a:lstStyle/>
          <a:p>
            <a:pPr algn="ctr"/>
            <a:r>
              <a:rPr lang="tr-TR" sz="6000" b="1" dirty="0" smtClean="0">
                <a:solidFill>
                  <a:schemeClr val="accent2">
                    <a:lumMod val="75000"/>
                  </a:schemeClr>
                </a:solidFill>
              </a:rPr>
              <a:t>ERGEN VE AİLE İLETİŞİMİ</a:t>
            </a:r>
            <a:endParaRPr lang="tr-TR" sz="6000" b="1" dirty="0">
              <a:solidFill>
                <a:schemeClr val="accent2">
                  <a:lumMod val="75000"/>
                </a:schemeClr>
              </a:solidFill>
            </a:endParaRPr>
          </a:p>
        </p:txBody>
      </p:sp>
      <p:sp>
        <p:nvSpPr>
          <p:cNvPr id="5" name="4 Metin kutusu"/>
          <p:cNvSpPr txBox="1"/>
          <p:nvPr/>
        </p:nvSpPr>
        <p:spPr>
          <a:xfrm>
            <a:off x="3071802" y="1268760"/>
            <a:ext cx="5500726" cy="861774"/>
          </a:xfrm>
          <a:prstGeom prst="rect">
            <a:avLst/>
          </a:prstGeom>
          <a:noFill/>
        </p:spPr>
        <p:txBody>
          <a:bodyPr wrap="square" rtlCol="0">
            <a:spAutoFit/>
          </a:bodyPr>
          <a:lstStyle/>
          <a:p>
            <a:pPr algn="ctr"/>
            <a:r>
              <a:rPr lang="tr-TR" sz="5000" b="1" dirty="0" smtClean="0">
                <a:solidFill>
                  <a:schemeClr val="accent4">
                    <a:lumMod val="75000"/>
                  </a:schemeClr>
                </a:solidFill>
              </a:rPr>
              <a:t>Siz de Çocuktunuz…</a:t>
            </a:r>
            <a:endParaRPr lang="tr-TR" sz="5000" b="1" dirty="0">
              <a:solidFill>
                <a:schemeClr val="accent4">
                  <a:lumMod val="75000"/>
                </a:schemeClr>
              </a:solidFill>
            </a:endParaRPr>
          </a:p>
        </p:txBody>
      </p:sp>
      <p:sp>
        <p:nvSpPr>
          <p:cNvPr id="6" name="5 Metin kutusu"/>
          <p:cNvSpPr txBox="1"/>
          <p:nvPr/>
        </p:nvSpPr>
        <p:spPr>
          <a:xfrm>
            <a:off x="4214810" y="2204864"/>
            <a:ext cx="4643470" cy="784830"/>
          </a:xfrm>
          <a:prstGeom prst="rect">
            <a:avLst/>
          </a:prstGeom>
          <a:noFill/>
        </p:spPr>
        <p:txBody>
          <a:bodyPr wrap="square" rtlCol="0">
            <a:spAutoFit/>
          </a:bodyPr>
          <a:lstStyle/>
          <a:p>
            <a:pPr algn="ctr"/>
            <a:r>
              <a:rPr lang="tr-TR" sz="4500" b="1" dirty="0" smtClean="0">
                <a:solidFill>
                  <a:schemeClr val="accent3">
                    <a:lumMod val="50000"/>
                  </a:schemeClr>
                </a:solidFill>
              </a:rPr>
              <a:t>Sizde Ergendiniz</a:t>
            </a:r>
            <a:r>
              <a:rPr lang="tr-TR" sz="4500" b="1" dirty="0" smtClean="0">
                <a:solidFill>
                  <a:schemeClr val="accent3">
                    <a:lumMod val="50000"/>
                  </a:schemeClr>
                </a:solidFill>
              </a:rPr>
              <a:t>…</a:t>
            </a:r>
            <a:endParaRPr lang="tr-TR" sz="4500" b="1" dirty="0">
              <a:solidFill>
                <a:schemeClr val="accent3">
                  <a:lumMod val="50000"/>
                </a:schemeClr>
              </a:solidFill>
            </a:endParaRPr>
          </a:p>
        </p:txBody>
      </p:sp>
      <p:sp>
        <p:nvSpPr>
          <p:cNvPr id="7" name="6 Metin kutusu"/>
          <p:cNvSpPr txBox="1"/>
          <p:nvPr/>
        </p:nvSpPr>
        <p:spPr>
          <a:xfrm>
            <a:off x="645404" y="5517232"/>
            <a:ext cx="8176992" cy="113877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3600" b="1" dirty="0" smtClean="0">
                <a:solidFill>
                  <a:srgbClr val="FF0000"/>
                </a:solidFill>
              </a:rPr>
              <a:t>SEZGİ YAVUZ</a:t>
            </a:r>
          </a:p>
          <a:p>
            <a:pPr algn="ctr"/>
            <a:r>
              <a:rPr lang="tr-TR" sz="3200" b="1" dirty="0" smtClean="0">
                <a:solidFill>
                  <a:srgbClr val="FF0000"/>
                </a:solidFill>
              </a:rPr>
              <a:t>PSİKOLOJİK DANIŞMAN VE REHBER ÖĞRETMEN</a:t>
            </a:r>
            <a:endParaRPr lang="tr-TR" sz="3200" b="1" dirty="0" smtClean="0">
              <a:solidFill>
                <a:srgbClr val="FF0000"/>
              </a:solidFill>
            </a:endParaRPr>
          </a:p>
        </p:txBody>
      </p:sp>
      <p:sp>
        <p:nvSpPr>
          <p:cNvPr id="8" name="7 Metin kutusu"/>
          <p:cNvSpPr txBox="1"/>
          <p:nvPr/>
        </p:nvSpPr>
        <p:spPr>
          <a:xfrm>
            <a:off x="4121521" y="3284984"/>
            <a:ext cx="4714908" cy="1477328"/>
          </a:xfrm>
          <a:prstGeom prst="rect">
            <a:avLst/>
          </a:prstGeom>
          <a:noFill/>
        </p:spPr>
        <p:txBody>
          <a:bodyPr wrap="square" rtlCol="0">
            <a:spAutoFit/>
          </a:bodyPr>
          <a:lstStyle/>
          <a:p>
            <a:pPr algn="ctr"/>
            <a:r>
              <a:rPr lang="tr-TR" sz="4500" b="1" dirty="0" smtClean="0">
                <a:solidFill>
                  <a:schemeClr val="tx2">
                    <a:lumMod val="75000"/>
                  </a:schemeClr>
                </a:solidFill>
              </a:rPr>
              <a:t>SEMİNERİMİZE HOŞ GELDİNİZ </a:t>
            </a:r>
            <a:endParaRPr lang="tr-TR" sz="4500" b="1" dirty="0">
              <a:solidFill>
                <a:schemeClr val="tx2">
                  <a:lumMod val="75000"/>
                </a:schemeClr>
              </a:solidFill>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457200" y="404813"/>
            <a:ext cx="8219256" cy="4824387"/>
          </a:xfrm>
        </p:spPr>
        <p:txBody>
          <a:bodyPr>
            <a:normAutofit/>
          </a:bodyPr>
          <a:lstStyle/>
          <a:p>
            <a:pPr algn="just" eaLnBrk="1" hangingPunct="1">
              <a:lnSpc>
                <a:spcPct val="90000"/>
              </a:lnSpc>
              <a:buFont typeface="Wingdings" panose="05000000000000000000" pitchFamily="2" charset="2"/>
              <a:buChar char="ü"/>
              <a:defRPr/>
            </a:pPr>
            <a:r>
              <a:rPr lang="tr-TR" sz="2400" dirty="0" smtClean="0"/>
              <a:t> </a:t>
            </a:r>
            <a:r>
              <a:rPr lang="tr-TR" sz="2400" b="1" i="1" dirty="0" smtClean="0">
                <a:effectLst>
                  <a:outerShdw blurRad="38100" dist="38100" dir="2700000" algn="tl">
                    <a:srgbClr val="000000">
                      <a:alpha val="43137"/>
                    </a:srgbClr>
                  </a:outerShdw>
                </a:effectLst>
              </a:rPr>
              <a:t>Ben merkezci eğilim </a:t>
            </a:r>
            <a:r>
              <a:rPr lang="tr-TR" sz="2400" dirty="0" smtClean="0"/>
              <a:t>içine girerler.</a:t>
            </a:r>
            <a:r>
              <a:rPr lang="tr-TR" sz="2400" dirty="0"/>
              <a:t> </a:t>
            </a:r>
            <a:r>
              <a:rPr lang="tr-TR" sz="2400" dirty="0" smtClean="0"/>
              <a:t>Kendi düşünceleri, duyguları ve davranışlarıyla aşırı ilgilidirler. Kendi ve diğerleri arasındaki ilişkilerle ilgili olarak da iki önemli çarpıtmaları vardır:</a:t>
            </a:r>
          </a:p>
          <a:p>
            <a:pPr marL="0" indent="0" algn="just">
              <a:lnSpc>
                <a:spcPct val="90000"/>
              </a:lnSpc>
              <a:buNone/>
              <a:defRPr/>
            </a:pPr>
            <a:r>
              <a:rPr lang="tr-TR" sz="2400" b="1" u="sng" dirty="0" smtClean="0">
                <a:solidFill>
                  <a:srgbClr val="FF0000"/>
                </a:solidFill>
              </a:rPr>
              <a:t>Hayali Seyirciler:</a:t>
            </a:r>
            <a:r>
              <a:rPr lang="tr-TR" sz="2400" b="1" dirty="0" smtClean="0">
                <a:solidFill>
                  <a:srgbClr val="FF0000"/>
                </a:solidFill>
              </a:rPr>
              <a:t> </a:t>
            </a:r>
            <a:r>
              <a:rPr lang="tr-TR" sz="2400" dirty="0"/>
              <a:t>Ergenin sürekli başkaları tarafından takip edildiğini düşünmesidir</a:t>
            </a:r>
            <a:r>
              <a:rPr lang="tr-TR" sz="2400" dirty="0" smtClean="0"/>
              <a:t>. (Ergen </a:t>
            </a:r>
            <a:r>
              <a:rPr lang="tr-TR" sz="2400" dirty="0"/>
              <a:t>saçlarını kestirdiğinde ya da boyattığında poz </a:t>
            </a:r>
            <a:r>
              <a:rPr lang="tr-TR" sz="2400" dirty="0" smtClean="0"/>
              <a:t>verir </a:t>
            </a:r>
            <a:r>
              <a:rPr lang="tr-TR" sz="2400" dirty="0"/>
              <a:t>gibi hareket </a:t>
            </a:r>
            <a:r>
              <a:rPr lang="tr-TR" sz="2400" dirty="0" smtClean="0"/>
              <a:t>etmesi.)</a:t>
            </a:r>
          </a:p>
          <a:p>
            <a:pPr marL="0" indent="0" algn="just" eaLnBrk="1" hangingPunct="1">
              <a:lnSpc>
                <a:spcPct val="90000"/>
              </a:lnSpc>
              <a:buNone/>
              <a:defRPr/>
            </a:pPr>
            <a:r>
              <a:rPr lang="tr-TR" sz="2400" b="1" u="sng" dirty="0" smtClean="0">
                <a:solidFill>
                  <a:srgbClr val="FF0000"/>
                </a:solidFill>
              </a:rPr>
              <a:t>Kişisel Efsane:</a:t>
            </a:r>
            <a:r>
              <a:rPr lang="tr-TR" sz="2400" dirty="0" smtClean="0"/>
              <a:t> Bireyin</a:t>
            </a:r>
            <a:r>
              <a:rPr lang="tr-TR" sz="2400" dirty="0"/>
              <a:t>, kendi duygularının ve düşüncelerinin yeryüzünde ilk defa yaşandığını düşünmesi ve her şeyi yapabileceğine inanmasıdır</a:t>
            </a:r>
            <a:r>
              <a:rPr lang="tr-TR" sz="2400" dirty="0" smtClean="0"/>
              <a:t>. (“</a:t>
            </a:r>
            <a:r>
              <a:rPr lang="tr-TR" sz="2400" dirty="0"/>
              <a:t>Kimse benim kadar </a:t>
            </a:r>
            <a:r>
              <a:rPr lang="tr-TR" sz="2400" dirty="0" smtClean="0"/>
              <a:t>sevmedi ve acı </a:t>
            </a:r>
            <a:r>
              <a:rPr lang="tr-TR" sz="2400" dirty="0"/>
              <a:t>çekmedi” </a:t>
            </a:r>
            <a:r>
              <a:rPr lang="tr-TR" sz="2400" dirty="0" smtClean="0"/>
              <a:t>)</a:t>
            </a:r>
            <a:endParaRPr lang="tr-TR" sz="2400" dirty="0"/>
          </a:p>
          <a:p>
            <a:pPr marL="0" indent="0" algn="just" eaLnBrk="1" hangingPunct="1">
              <a:lnSpc>
                <a:spcPct val="90000"/>
              </a:lnSpc>
              <a:buNone/>
              <a:defRPr/>
            </a:pPr>
            <a:endParaRPr lang="tr-TR" sz="2400" dirty="0" smtClean="0"/>
          </a:p>
        </p:txBody>
      </p:sp>
      <p:pic>
        <p:nvPicPr>
          <p:cNvPr id="3" name="Picture 2" descr="G:\ergenliiik\576504_289212931179635_105527385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293096"/>
            <a:ext cx="7560840" cy="249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1648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29208" y="116632"/>
            <a:ext cx="8229600" cy="1143000"/>
          </a:xfrm>
        </p:spPr>
        <p:txBody>
          <a:bodyPr>
            <a:normAutofit/>
          </a:bodyPr>
          <a:lstStyle/>
          <a:p>
            <a:pPr eaLnBrk="1" hangingPunct="1">
              <a:defRPr/>
            </a:pPr>
            <a:r>
              <a:rPr lang="tr-TR" b="1" dirty="0" smtClean="0">
                <a:solidFill>
                  <a:srgbClr val="FF0000"/>
                </a:solidFill>
              </a:rPr>
              <a:t>ERGENLİKTE DUYGUSAL GELİŞİM </a:t>
            </a:r>
            <a:endParaRPr lang="tr-TR" dirty="0" smtClean="0">
              <a:solidFill>
                <a:srgbClr val="FF0000"/>
              </a:solidFill>
            </a:endParaRPr>
          </a:p>
        </p:txBody>
      </p:sp>
      <p:sp>
        <p:nvSpPr>
          <p:cNvPr id="56323" name="Rectangle 3"/>
          <p:cNvSpPr>
            <a:spLocks noGrp="1" noChangeArrowheads="1"/>
          </p:cNvSpPr>
          <p:nvPr>
            <p:ph type="body" idx="1"/>
          </p:nvPr>
        </p:nvSpPr>
        <p:spPr>
          <a:xfrm>
            <a:off x="17836" y="1268761"/>
            <a:ext cx="8586611" cy="3168352"/>
          </a:xfrm>
        </p:spPr>
        <p:txBody>
          <a:bodyPr>
            <a:normAutofit/>
          </a:bodyPr>
          <a:lstStyle/>
          <a:p>
            <a:pPr algn="just">
              <a:lnSpc>
                <a:spcPct val="90000"/>
              </a:lnSpc>
              <a:buFont typeface="Wingdings" panose="05000000000000000000" pitchFamily="2" charset="2"/>
              <a:buChar char="ü"/>
              <a:defRPr/>
            </a:pPr>
            <a:r>
              <a:rPr lang="tr-TR" sz="2800" dirty="0" smtClean="0">
                <a:latin typeface="Comic Sans MS" pitchFamily="66" charset="0"/>
              </a:rPr>
              <a:t>Duyguların </a:t>
            </a:r>
            <a:r>
              <a:rPr lang="tr-TR" sz="2800" dirty="0">
                <a:latin typeface="Comic Sans MS" pitchFamily="66" charset="0"/>
              </a:rPr>
              <a:t>yoğunluğundaki artış ve </a:t>
            </a:r>
            <a:r>
              <a:rPr lang="tr-TR" sz="2800" dirty="0" smtClean="0">
                <a:latin typeface="Comic Sans MS" pitchFamily="66" charset="0"/>
              </a:rPr>
              <a:t>istikrarsızlık</a:t>
            </a:r>
          </a:p>
          <a:p>
            <a:pPr algn="just">
              <a:lnSpc>
                <a:spcPct val="90000"/>
              </a:lnSpc>
              <a:buFont typeface="Wingdings" panose="05000000000000000000" pitchFamily="2" charset="2"/>
              <a:buChar char="ü"/>
              <a:defRPr/>
            </a:pPr>
            <a:r>
              <a:rPr lang="tr-TR" sz="2800" dirty="0">
                <a:latin typeface="Comic Sans MS" pitchFamily="66" charset="0"/>
              </a:rPr>
              <a:t>K</a:t>
            </a:r>
            <a:r>
              <a:rPr lang="tr-TR" sz="2800" dirty="0" smtClean="0">
                <a:latin typeface="Comic Sans MS" pitchFamily="66" charset="0"/>
              </a:rPr>
              <a:t>arşı </a:t>
            </a:r>
            <a:r>
              <a:rPr lang="tr-TR" sz="2800" dirty="0">
                <a:latin typeface="Comic Sans MS" pitchFamily="66" charset="0"/>
              </a:rPr>
              <a:t>cinse âşık olma, mahcubiyet ve çekingenlik, aşırı hayâl kurma, tedirginlik ve huzursuzluk, yalnız kalma isteği, çalışmaya karşı isteksizlik ve çabuk </a:t>
            </a:r>
            <a:r>
              <a:rPr lang="tr-TR" sz="2800" dirty="0" smtClean="0">
                <a:latin typeface="Comic Sans MS" pitchFamily="66" charset="0"/>
              </a:rPr>
              <a:t>heyecanlanma….</a:t>
            </a:r>
            <a:endParaRPr lang="tr-TR" sz="2800" dirty="0" smtClean="0"/>
          </a:p>
        </p:txBody>
      </p:sp>
      <p:pic>
        <p:nvPicPr>
          <p:cNvPr id="4" name="8 İçerik Yer Tutucusu" descr="Resim1.png"/>
          <p:cNvPicPr>
            <a:picLocks noChangeAspect="1"/>
          </p:cNvPicPr>
          <p:nvPr/>
        </p:nvPicPr>
        <p:blipFill>
          <a:blip r:embed="rId2" cstate="print"/>
          <a:stretch>
            <a:fillRect/>
          </a:stretch>
        </p:blipFill>
        <p:spPr>
          <a:xfrm>
            <a:off x="755576" y="3501008"/>
            <a:ext cx="7560840" cy="3093449"/>
          </a:xfrm>
          <a:prstGeom prst="rect">
            <a:avLst/>
          </a:prstGeom>
        </p:spPr>
      </p:pic>
    </p:spTree>
    <p:extLst>
      <p:ext uri="{BB962C8B-B14F-4D97-AF65-F5344CB8AC3E}">
        <p14:creationId xmlns:p14="http://schemas.microsoft.com/office/powerpoint/2010/main" val="14061961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tr-TR" b="1" dirty="0" smtClean="0">
                <a:solidFill>
                  <a:srgbClr val="FF0000"/>
                </a:solidFill>
              </a:rPr>
              <a:t>ERGENLİKTE SOSYAL GELİŞİM</a:t>
            </a:r>
          </a:p>
        </p:txBody>
      </p:sp>
      <p:sp>
        <p:nvSpPr>
          <p:cNvPr id="57347" name="Rectangle 3"/>
          <p:cNvSpPr>
            <a:spLocks noGrp="1" noChangeArrowheads="1"/>
          </p:cNvSpPr>
          <p:nvPr>
            <p:ph type="body" idx="1"/>
          </p:nvPr>
        </p:nvSpPr>
        <p:spPr>
          <a:xfrm>
            <a:off x="-33764" y="1268759"/>
            <a:ext cx="5266928" cy="4895975"/>
          </a:xfrm>
        </p:spPr>
        <p:txBody>
          <a:bodyPr>
            <a:normAutofit/>
          </a:bodyPr>
          <a:lstStyle/>
          <a:p>
            <a:pPr algn="just" eaLnBrk="1" hangingPunct="1">
              <a:lnSpc>
                <a:spcPct val="90000"/>
              </a:lnSpc>
              <a:buFont typeface="Wingdings" pitchFamily="2" charset="2"/>
              <a:buNone/>
              <a:defRPr/>
            </a:pPr>
            <a:r>
              <a:rPr lang="tr-TR" sz="2400" dirty="0" smtClean="0"/>
              <a:t>		Genç; toplum içinde sivrilme, saygınlık ve statü kazanma, ilgi çekme ve rol sahibi olma çabası içindedir. Genellikle çabuk ilişki kurar.</a:t>
            </a:r>
          </a:p>
          <a:p>
            <a:pPr algn="just" eaLnBrk="1" hangingPunct="1">
              <a:lnSpc>
                <a:spcPct val="90000"/>
              </a:lnSpc>
              <a:buFont typeface="Wingdings" pitchFamily="2" charset="2"/>
              <a:buNone/>
              <a:defRPr/>
            </a:pPr>
            <a:r>
              <a:rPr lang="tr-TR" sz="2400" dirty="0" smtClean="0"/>
              <a:t>		Gencin bu dönemde ailesiyle, arkadaşlarıyla ve öğretmenleriyle olan ilişkileri önemlidir. Ergen, ailesiyle çatışma yaşayabilir. Gencin bu dönemde arkadaş ilişkileri çerçevesinde, ait olduğu grup önem kazanır ve grup kurallarına uymada çaba harcar.</a:t>
            </a:r>
          </a:p>
        </p:txBody>
      </p:sp>
      <p:pic>
        <p:nvPicPr>
          <p:cNvPr id="6" name="Picture 2" descr="C:\Users\PDR Bölüm Başkanı\Desktop\Ergenlik Dönemi 1 Sunusu\ergenlik.jpg"/>
          <p:cNvPicPr>
            <a:picLocks noChangeAspect="1" noChangeArrowheads="1"/>
          </p:cNvPicPr>
          <p:nvPr/>
        </p:nvPicPr>
        <p:blipFill>
          <a:blip r:embed="rId2"/>
          <a:srcRect/>
          <a:stretch>
            <a:fillRect/>
          </a:stretch>
        </p:blipFill>
        <p:spPr bwMode="auto">
          <a:xfrm>
            <a:off x="5508104" y="1556792"/>
            <a:ext cx="3635896" cy="4680520"/>
          </a:xfrm>
          <a:prstGeom prst="rect">
            <a:avLst/>
          </a:prstGeom>
          <a:ln>
            <a:noFill/>
          </a:ln>
          <a:effectLst>
            <a:softEdge rad="112500"/>
          </a:effectLst>
        </p:spPr>
      </p:pic>
    </p:spTree>
    <p:extLst>
      <p:ext uri="{BB962C8B-B14F-4D97-AF65-F5344CB8AC3E}">
        <p14:creationId xmlns:p14="http://schemas.microsoft.com/office/powerpoint/2010/main" val="31491906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a:spLocks noGrp="1"/>
          </p:cNvSpPr>
          <p:nvPr>
            <p:ph type="sldNum" sz="quarter" idx="12"/>
          </p:nvPr>
        </p:nvSpPr>
        <p:spPr/>
        <p:txBody>
          <a:bodyPr/>
          <a:lstStyle/>
          <a:p>
            <a:pPr>
              <a:defRPr/>
            </a:pPr>
            <a:fld id="{23784195-A1CC-418F-A715-16B1574D652B}" type="slidenum">
              <a:rPr lang="tr-TR" altLang="tr-TR"/>
              <a:pPr>
                <a:defRPr/>
              </a:pPr>
              <a:t>13</a:t>
            </a:fld>
            <a:endParaRPr lang="tr-TR" altLang="tr-TR"/>
          </a:p>
        </p:txBody>
      </p:sp>
      <p:sp>
        <p:nvSpPr>
          <p:cNvPr id="21507" name="Text Box 4"/>
          <p:cNvSpPr txBox="1">
            <a:spLocks noChangeArrowheads="1"/>
          </p:cNvSpPr>
          <p:nvPr/>
        </p:nvSpPr>
        <p:spPr bwMode="auto">
          <a:xfrm>
            <a:off x="510914" y="4293096"/>
            <a:ext cx="768511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ltLang="tr-TR" sz="3200" dirty="0"/>
              <a:t>PEKİ SİZ HANGİ AİLE MODELİNE </a:t>
            </a:r>
          </a:p>
          <a:p>
            <a:pPr eaLnBrk="1" hangingPunct="1"/>
            <a:r>
              <a:rPr lang="tr-TR" altLang="tr-TR" sz="3200" dirty="0"/>
              <a:t>              UYUYORSUNUZ </a:t>
            </a:r>
            <a:r>
              <a:rPr lang="tr-TR" altLang="tr-TR" sz="3200" dirty="0" smtClean="0"/>
              <a:t>DÜŞÜNÜN</a:t>
            </a:r>
            <a:r>
              <a:rPr lang="tr-TR" altLang="tr-TR" sz="3200" dirty="0"/>
              <a:t>?</a:t>
            </a:r>
            <a:r>
              <a:rPr lang="tr-TR" altLang="tr-TR" sz="3200" dirty="0" smtClean="0"/>
              <a:t>   </a:t>
            </a:r>
            <a:endParaRPr lang="tr-TR" altLang="tr-TR" sz="3200" dirty="0"/>
          </a:p>
        </p:txBody>
      </p:sp>
      <p:sp>
        <p:nvSpPr>
          <p:cNvPr id="2" name="Dikdörtgen 1"/>
          <p:cNvSpPr/>
          <p:nvPr/>
        </p:nvSpPr>
        <p:spPr>
          <a:xfrm>
            <a:off x="755576" y="620688"/>
            <a:ext cx="7632848" cy="923330"/>
          </a:xfrm>
          <a:prstGeom prst="rect">
            <a:avLst/>
          </a:prstGeom>
        </p:spPr>
        <p:txBody>
          <a:bodyPr wrap="square">
            <a:spAutoFit/>
          </a:bodyPr>
          <a:lstStyle/>
          <a:p>
            <a:pPr algn="ctr"/>
            <a:r>
              <a:rPr lang="tr-TR" sz="5400" b="1" dirty="0">
                <a:solidFill>
                  <a:srgbClr val="FF0000"/>
                </a:solidFill>
              </a:rPr>
              <a:t>ANNE-BABA TUTUMLARI</a:t>
            </a:r>
            <a:endParaRPr lang="tr-TR" sz="5400" dirty="0">
              <a:solidFill>
                <a:srgbClr val="FF0000"/>
              </a:solidFill>
            </a:endParaRPr>
          </a:p>
        </p:txBody>
      </p:sp>
      <p:pic>
        <p:nvPicPr>
          <p:cNvPr id="7"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8360" y="1641911"/>
            <a:ext cx="6927280"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308801"/>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285728"/>
            <a:ext cx="8286808" cy="446276"/>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Aşırı Koruyucu Anne Baba Tutumu</a:t>
            </a:r>
          </a:p>
        </p:txBody>
      </p:sp>
      <p:sp>
        <p:nvSpPr>
          <p:cNvPr id="5" name="4 Dikdörtgen"/>
          <p:cNvSpPr/>
          <p:nvPr/>
        </p:nvSpPr>
        <p:spPr>
          <a:xfrm>
            <a:off x="500034" y="1124744"/>
            <a:ext cx="8358246"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r>
              <a:rPr lang="tr-TR" sz="2400" dirty="0"/>
              <a:t>Çocuğa büyük bir sevgi ile bağlanmış, çok kollayıcı olan anne-baba tutumudur.  </a:t>
            </a:r>
            <a:r>
              <a:rPr lang="tr-TR" sz="2400" dirty="0" smtClean="0"/>
              <a:t>Anne-baba çocuğu gerektiğinden fazla </a:t>
            </a:r>
            <a:r>
              <a:rPr lang="tr-TR" sz="2400" dirty="0"/>
              <a:t>kontrol ederek aşırı özen gösterir. Çocuğun her istediği yerine getirilir.</a:t>
            </a:r>
          </a:p>
          <a:p>
            <a:pPr lvl="0"/>
            <a:endParaRPr lang="tr-TR" sz="2400" dirty="0" smtClean="0"/>
          </a:p>
          <a:p>
            <a:pPr lvl="0"/>
            <a:endParaRPr lang="tr-TR" sz="2400" dirty="0"/>
          </a:p>
        </p:txBody>
      </p:sp>
      <p:pic>
        <p:nvPicPr>
          <p:cNvPr id="55300" name="Picture 4" descr="http://mebk12.meb.gov.tr/meb_iys_dosyalar/34/21/736538/resimler/2013_01/02145654_a2.jpg"/>
          <p:cNvPicPr>
            <a:picLocks noChangeAspect="1" noChangeArrowheads="1"/>
          </p:cNvPicPr>
          <p:nvPr/>
        </p:nvPicPr>
        <p:blipFill>
          <a:blip r:embed="rId2"/>
          <a:srcRect/>
          <a:stretch>
            <a:fillRect/>
          </a:stretch>
        </p:blipFill>
        <p:spPr bwMode="auto">
          <a:xfrm>
            <a:off x="500034" y="3284984"/>
            <a:ext cx="4143404" cy="2919406"/>
          </a:xfrm>
          <a:prstGeom prst="rect">
            <a:avLst/>
          </a:prstGeom>
          <a:noFill/>
        </p:spPr>
      </p:pic>
      <p:pic>
        <p:nvPicPr>
          <p:cNvPr id="55302" name="Picture 6" descr="http://yazarkafe.hurriyet.com.tr/images/blog/dRRTfZFv5SP0.jpg"/>
          <p:cNvPicPr>
            <a:picLocks noChangeAspect="1" noChangeArrowheads="1"/>
          </p:cNvPicPr>
          <p:nvPr/>
        </p:nvPicPr>
        <p:blipFill>
          <a:blip r:embed="rId3"/>
          <a:srcRect/>
          <a:stretch>
            <a:fillRect/>
          </a:stretch>
        </p:blipFill>
        <p:spPr bwMode="auto">
          <a:xfrm>
            <a:off x="4901125" y="3353085"/>
            <a:ext cx="3929090" cy="2857520"/>
          </a:xfrm>
          <a:prstGeom prst="rect">
            <a:avLst/>
          </a:prstGeom>
          <a:noFill/>
        </p:spPr>
      </p:pic>
    </p:spTree>
    <p:extLst>
      <p:ext uri="{BB962C8B-B14F-4D97-AF65-F5344CB8AC3E}">
        <p14:creationId xmlns:p14="http://schemas.microsoft.com/office/powerpoint/2010/main" val="35081051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214290"/>
            <a:ext cx="8286808" cy="800219"/>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Aşırı Koruyucu Anne Baba Tutumu İle Yetişen Çocukların Özellikleri</a:t>
            </a:r>
          </a:p>
        </p:txBody>
      </p:sp>
      <p:sp>
        <p:nvSpPr>
          <p:cNvPr id="5" name="4 Dikdörtgen"/>
          <p:cNvSpPr/>
          <p:nvPr/>
        </p:nvSpPr>
        <p:spPr>
          <a:xfrm>
            <a:off x="357158" y="1142984"/>
            <a:ext cx="8501122" cy="230832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buFont typeface="Wingdings" pitchFamily="2" charset="2"/>
              <a:buChar char="ü"/>
            </a:pPr>
            <a:r>
              <a:rPr lang="tr-TR" sz="2400" dirty="0" smtClean="0">
                <a:latin typeface="Times New Roman" pitchFamily="18" charset="0"/>
                <a:ea typeface="Arial Unicode MS" pitchFamily="34" charset="-128"/>
                <a:cs typeface="Times New Roman" pitchFamily="18" charset="0"/>
              </a:rPr>
              <a:t>Aileye aşırı bağımlıdır, aileden uzak yaşayamaz.</a:t>
            </a:r>
          </a:p>
          <a:p>
            <a:pPr algn="just">
              <a:buFont typeface="Wingdings" pitchFamily="2" charset="2"/>
              <a:buChar char="ü"/>
            </a:pPr>
            <a:r>
              <a:rPr lang="tr-TR" sz="2400" dirty="0" smtClean="0">
                <a:latin typeface="Times New Roman" pitchFamily="18" charset="0"/>
                <a:ea typeface="Arial Unicode MS" pitchFamily="34" charset="-128"/>
                <a:cs typeface="Times New Roman" pitchFamily="18" charset="0"/>
              </a:rPr>
              <a:t> Özgüveni gelişmemiş ve sosyalleşmekten uzaktırlar. Tek başına kararlar alamaz.</a:t>
            </a:r>
          </a:p>
          <a:p>
            <a:pPr algn="just">
              <a:buFont typeface="Wingdings" pitchFamily="2" charset="2"/>
              <a:buChar char="ü"/>
            </a:pPr>
            <a:r>
              <a:rPr lang="tr-TR" sz="2400" dirty="0" smtClean="0">
                <a:latin typeface="Times New Roman" pitchFamily="18" charset="0"/>
                <a:ea typeface="Arial Unicode MS" pitchFamily="34" charset="-128"/>
                <a:cs typeface="Times New Roman" pitchFamily="18" charset="0"/>
              </a:rPr>
              <a:t>Onu himayesi altına alabilecek herkese karşı bağımlı olmaya başlarlar ( eşi, öğretmeni, arkadaşları...).</a:t>
            </a:r>
          </a:p>
          <a:p>
            <a:pPr algn="just"/>
            <a:endParaRPr lang="tr-TR" sz="2300" b="1" dirty="0" smtClean="0">
              <a:latin typeface="Lucida Sans" pitchFamily="34" charset="0"/>
              <a:ea typeface="Arial Unicode MS" pitchFamily="34" charset="-128"/>
              <a:cs typeface="Arial Unicode MS" pitchFamily="34" charset="-128"/>
            </a:endParaRPr>
          </a:p>
        </p:txBody>
      </p:sp>
      <p:pic>
        <p:nvPicPr>
          <p:cNvPr id="54274" name="Picture 2" descr="http://okul.selyam.net/pars_docs/refs/146/145966/145966_html_42831591.jpg"/>
          <p:cNvPicPr>
            <a:picLocks noChangeAspect="1" noChangeArrowheads="1"/>
          </p:cNvPicPr>
          <p:nvPr/>
        </p:nvPicPr>
        <p:blipFill>
          <a:blip r:embed="rId2"/>
          <a:srcRect/>
          <a:stretch>
            <a:fillRect/>
          </a:stretch>
        </p:blipFill>
        <p:spPr bwMode="auto">
          <a:xfrm>
            <a:off x="928662" y="3717032"/>
            <a:ext cx="3033773" cy="2855264"/>
          </a:xfrm>
          <a:prstGeom prst="rect">
            <a:avLst/>
          </a:prstGeom>
          <a:noFill/>
        </p:spPr>
      </p:pic>
      <p:pic>
        <p:nvPicPr>
          <p:cNvPr id="54276" name="Picture 4" descr="Çocuklarda Anneye Bağımlılık, Ayrılma Güçlüğü ve Okul Korkusu"/>
          <p:cNvPicPr>
            <a:picLocks noChangeAspect="1" noChangeArrowheads="1"/>
          </p:cNvPicPr>
          <p:nvPr/>
        </p:nvPicPr>
        <p:blipFill>
          <a:blip r:embed="rId3"/>
          <a:srcRect/>
          <a:stretch>
            <a:fillRect/>
          </a:stretch>
        </p:blipFill>
        <p:spPr bwMode="auto">
          <a:xfrm>
            <a:off x="4286248" y="3717032"/>
            <a:ext cx="3500462" cy="2855240"/>
          </a:xfrm>
          <a:prstGeom prst="rect">
            <a:avLst/>
          </a:prstGeom>
          <a:noFill/>
        </p:spPr>
      </p:pic>
    </p:spTree>
    <p:extLst>
      <p:ext uri="{BB962C8B-B14F-4D97-AF65-F5344CB8AC3E}">
        <p14:creationId xmlns:p14="http://schemas.microsoft.com/office/powerpoint/2010/main" val="62241341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yagram"/>
          <p:cNvGraphicFramePr/>
          <p:nvPr>
            <p:extLst>
              <p:ext uri="{D42A27DB-BD31-4B8C-83A1-F6EECF244321}">
                <p14:modId xmlns:p14="http://schemas.microsoft.com/office/powerpoint/2010/main" val="987632054"/>
              </p:ext>
            </p:extLst>
          </p:nvPr>
        </p:nvGraphicFramePr>
        <p:xfrm>
          <a:off x="214282" y="3071810"/>
          <a:ext cx="8572560" cy="3571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yagram"/>
          <p:cNvGraphicFramePr/>
          <p:nvPr>
            <p:extLst>
              <p:ext uri="{D42A27DB-BD31-4B8C-83A1-F6EECF244321}">
                <p14:modId xmlns:p14="http://schemas.microsoft.com/office/powerpoint/2010/main" val="4126031006"/>
              </p:ext>
            </p:extLst>
          </p:nvPr>
        </p:nvGraphicFramePr>
        <p:xfrm>
          <a:off x="1142976" y="285728"/>
          <a:ext cx="6741392" cy="9110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0417" name="Picture 1" descr="C:\Users\asus\Desktop\aile içi iletişim\26155634_baskveotorite.jpg"/>
          <p:cNvPicPr>
            <a:picLocks noChangeAspect="1" noChangeArrowheads="1"/>
          </p:cNvPicPr>
          <p:nvPr/>
        </p:nvPicPr>
        <p:blipFill>
          <a:blip r:embed="rId12"/>
          <a:srcRect/>
          <a:stretch>
            <a:fillRect/>
          </a:stretch>
        </p:blipFill>
        <p:spPr bwMode="auto">
          <a:xfrm>
            <a:off x="2928926" y="1196752"/>
            <a:ext cx="3643338" cy="1875058"/>
          </a:xfrm>
          <a:prstGeom prst="rect">
            <a:avLst/>
          </a:prstGeom>
          <a:noFill/>
        </p:spPr>
      </p:pic>
    </p:spTree>
    <p:extLst>
      <p:ext uri="{BB962C8B-B14F-4D97-AF65-F5344CB8AC3E}">
        <p14:creationId xmlns:p14="http://schemas.microsoft.com/office/powerpoint/2010/main" val="883907861"/>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yagram"/>
          <p:cNvGraphicFramePr/>
          <p:nvPr/>
        </p:nvGraphicFramePr>
        <p:xfrm>
          <a:off x="500034" y="285728"/>
          <a:ext cx="8286808" cy="800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Dikdörtgen"/>
          <p:cNvSpPr/>
          <p:nvPr/>
        </p:nvSpPr>
        <p:spPr>
          <a:xfrm>
            <a:off x="611560" y="1975076"/>
            <a:ext cx="5365830" cy="34163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buFont typeface="Wingdings" pitchFamily="2" charset="2"/>
              <a:buChar char="q"/>
            </a:pPr>
            <a:r>
              <a:rPr lang="tr-TR" sz="2400" dirty="0" smtClean="0">
                <a:latin typeface="Times New Roman" pitchFamily="18" charset="0"/>
                <a:ea typeface="Arial Unicode MS" pitchFamily="34" charset="-128"/>
                <a:cs typeface="Times New Roman" pitchFamily="18" charset="0"/>
              </a:rPr>
              <a:t> Özgüveni düşük, stresli ve tedirgin çocuklardır.</a:t>
            </a:r>
          </a:p>
          <a:p>
            <a:pPr>
              <a:buFont typeface="Wingdings" pitchFamily="2" charset="2"/>
              <a:buChar char="q"/>
            </a:pPr>
            <a:endParaRPr lang="tr-TR" sz="2400" dirty="0" smtClean="0">
              <a:latin typeface="Times New Roman" pitchFamily="18" charset="0"/>
              <a:ea typeface="Arial Unicode MS" pitchFamily="34" charset="-128"/>
              <a:cs typeface="Times New Roman" pitchFamily="18" charset="0"/>
            </a:endParaRPr>
          </a:p>
          <a:p>
            <a:pPr>
              <a:buFont typeface="Wingdings" pitchFamily="2" charset="2"/>
              <a:buChar char="q"/>
            </a:pPr>
            <a:r>
              <a:rPr lang="tr-TR" sz="2400" dirty="0" smtClean="0">
                <a:latin typeface="Times New Roman" pitchFamily="18" charset="0"/>
                <a:ea typeface="Arial Unicode MS" pitchFamily="34" charset="-128"/>
                <a:cs typeface="Times New Roman" pitchFamily="18" charset="0"/>
              </a:rPr>
              <a:t> Sessiz çekingen ve başkalarının etkisinde kolayca kalabilen çocuklardır.</a:t>
            </a:r>
          </a:p>
          <a:p>
            <a:pPr>
              <a:buFont typeface="Wingdings" pitchFamily="2" charset="2"/>
              <a:buChar char="q"/>
            </a:pPr>
            <a:endParaRPr lang="tr-TR" sz="2400" dirty="0" smtClean="0">
              <a:latin typeface="Times New Roman" pitchFamily="18" charset="0"/>
              <a:ea typeface="Arial Unicode MS" pitchFamily="34" charset="-128"/>
              <a:cs typeface="Times New Roman" pitchFamily="18" charset="0"/>
            </a:endParaRPr>
          </a:p>
          <a:p>
            <a:pPr>
              <a:buFont typeface="Wingdings" pitchFamily="2" charset="2"/>
              <a:buChar char="q"/>
            </a:pPr>
            <a:r>
              <a:rPr lang="tr-TR" sz="2400" dirty="0" smtClean="0">
                <a:latin typeface="Times New Roman" pitchFamily="18" charset="0"/>
                <a:ea typeface="Arial Unicode MS" pitchFamily="34" charset="-128"/>
                <a:cs typeface="Times New Roman" pitchFamily="18" charset="0"/>
              </a:rPr>
              <a:t> Aşağılık duygusunun geliştiği, kendi başına karar veremeyen, aşırı hassas ve kırılgan çocuklardır.</a:t>
            </a:r>
            <a:endParaRPr lang="tr-TR" sz="2300" b="1" dirty="0" smtClean="0">
              <a:latin typeface="Lucida Sans" pitchFamily="34" charset="0"/>
              <a:ea typeface="Arial Unicode MS" pitchFamily="34" charset="-128"/>
              <a:cs typeface="Arial Unicode MS" pitchFamily="34" charset="-128"/>
            </a:endParaRPr>
          </a:p>
        </p:txBody>
      </p:sp>
      <p:pic>
        <p:nvPicPr>
          <p:cNvPr id="7" name="Resim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1484784"/>
            <a:ext cx="2597150" cy="439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5331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0"/>
            <a:ext cx="8496944" cy="864096"/>
          </a:xfrm>
        </p:spPr>
        <p:txBody>
          <a:bodyPr>
            <a:noAutofit/>
          </a:bodyPr>
          <a:lstStyle/>
          <a:p>
            <a:pPr algn="ctr"/>
            <a:r>
              <a:rPr lang="tr-TR" b="1" dirty="0" smtClean="0"/>
              <a:t/>
            </a:r>
            <a:br>
              <a:rPr lang="tr-TR" b="1" dirty="0" smtClean="0"/>
            </a:br>
            <a:endParaRPr lang="tr-TR" b="1" dirty="0">
              <a:solidFill>
                <a:schemeClr val="accent1">
                  <a:lumMod val="75000"/>
                </a:schemeClr>
              </a:solidFill>
            </a:endParaRPr>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1875226187"/>
              </p:ext>
            </p:extLst>
          </p:nvPr>
        </p:nvGraphicFramePr>
        <p:xfrm>
          <a:off x="467544" y="1052736"/>
          <a:ext cx="822960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yagram"/>
          <p:cNvGraphicFramePr/>
          <p:nvPr>
            <p:extLst>
              <p:ext uri="{D42A27DB-BD31-4B8C-83A1-F6EECF244321}">
                <p14:modId xmlns:p14="http://schemas.microsoft.com/office/powerpoint/2010/main" val="176148306"/>
              </p:ext>
            </p:extLst>
          </p:nvPr>
        </p:nvGraphicFramePr>
        <p:xfrm>
          <a:off x="1187624" y="332656"/>
          <a:ext cx="6741392" cy="9110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77837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357166"/>
            <a:ext cx="8286808" cy="95410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tr-TR" sz="2800" b="1" dirty="0" smtClean="0">
                <a:solidFill>
                  <a:schemeClr val="tx1"/>
                </a:solidFill>
                <a:latin typeface="+mj-lt"/>
                <a:ea typeface="Arial Unicode MS" pitchFamily="34" charset="-128"/>
                <a:cs typeface="Times New Roman" pitchFamily="18" charset="0"/>
              </a:rPr>
              <a:t>İlgisiz Ve Kayıtsız Anne Baba Tutumu İle Yetişen</a:t>
            </a:r>
          </a:p>
          <a:p>
            <a:pPr algn="ctr"/>
            <a:r>
              <a:rPr lang="tr-TR" sz="2800" b="1" dirty="0" smtClean="0">
                <a:solidFill>
                  <a:schemeClr val="tx1"/>
                </a:solidFill>
                <a:latin typeface="+mj-lt"/>
                <a:ea typeface="Arial Unicode MS" pitchFamily="34" charset="-128"/>
                <a:cs typeface="Times New Roman" pitchFamily="18" charset="0"/>
              </a:rPr>
              <a:t> Çocukların Özellikleri</a:t>
            </a:r>
            <a:endParaRPr lang="tr-TR" sz="2800" b="1" dirty="0">
              <a:solidFill>
                <a:schemeClr val="tx1"/>
              </a:solidFill>
              <a:latin typeface="+mj-lt"/>
              <a:ea typeface="Arial Unicode MS" pitchFamily="34" charset="-128"/>
              <a:cs typeface="Times New Roman" pitchFamily="18" charset="0"/>
            </a:endParaRPr>
          </a:p>
        </p:txBody>
      </p:sp>
      <p:sp>
        <p:nvSpPr>
          <p:cNvPr id="3" name="2 Dikdörtgen"/>
          <p:cNvSpPr/>
          <p:nvPr/>
        </p:nvSpPr>
        <p:spPr>
          <a:xfrm>
            <a:off x="509309" y="2276872"/>
            <a:ext cx="6088190" cy="304698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400" dirty="0"/>
              <a:t>İlgisiz veya gevşek anne-baba tutumu, çocukların kin, düşmanlık ve endişe duygularına kapılmasına neden olmakta; </a:t>
            </a:r>
            <a:r>
              <a:rPr lang="tr-TR" sz="2400" dirty="0" smtClean="0"/>
              <a:t>çocuk kavgacı</a:t>
            </a:r>
            <a:r>
              <a:rPr lang="tr-TR" sz="2400" dirty="0"/>
              <a:t>, isyankar, saldırgan ve suç işlemeye eğilimli olabilmektedir. </a:t>
            </a:r>
          </a:p>
          <a:p>
            <a:endParaRPr lang="tr-TR" sz="2400" dirty="0"/>
          </a:p>
          <a:p>
            <a:r>
              <a:rPr lang="tr-TR" sz="2400" dirty="0"/>
              <a:t>İlgi görmeyen çocuk, kendini boşlukta hissedip, kendi kendini yönlendiremeyebilir. </a:t>
            </a:r>
          </a:p>
        </p:txBody>
      </p:sp>
      <p:pic>
        <p:nvPicPr>
          <p:cNvPr id="5"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700808"/>
            <a:ext cx="2267744"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5080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647821"/>
            <a:ext cx="8229600" cy="1143000"/>
          </a:xfrm>
        </p:spPr>
        <p:txBody>
          <a:bodyPr/>
          <a:lstStyle/>
          <a:p>
            <a:r>
              <a:rPr lang="tr-TR" dirty="0" smtClean="0">
                <a:solidFill>
                  <a:srgbClr val="FF0000"/>
                </a:solidFill>
              </a:rPr>
              <a:t>ERGEN VE AİLE İLETİŞİMİ</a:t>
            </a:r>
            <a:endParaRPr lang="tr-TR" dirty="0">
              <a:solidFill>
                <a:srgbClr val="FF0000"/>
              </a:solidFill>
            </a:endParaRPr>
          </a:p>
        </p:txBody>
      </p:sp>
      <p:sp>
        <p:nvSpPr>
          <p:cNvPr id="3" name="İçerik Yer Tutucusu 2"/>
          <p:cNvSpPr>
            <a:spLocks noGrp="1"/>
          </p:cNvSpPr>
          <p:nvPr>
            <p:ph idx="1"/>
          </p:nvPr>
        </p:nvSpPr>
        <p:spPr>
          <a:xfrm>
            <a:off x="467544" y="2163662"/>
            <a:ext cx="8229600" cy="4525963"/>
          </a:xfrm>
        </p:spPr>
        <p:txBody>
          <a:bodyPr/>
          <a:lstStyle/>
          <a:p>
            <a:pPr algn="ctr">
              <a:buFont typeface="Wingdings" panose="05000000000000000000" pitchFamily="2" charset="2"/>
              <a:buChar char="ü"/>
            </a:pPr>
            <a:r>
              <a:rPr lang="tr-TR" dirty="0"/>
              <a:t>ERGENLİK </a:t>
            </a:r>
            <a:r>
              <a:rPr lang="tr-TR" dirty="0" smtClean="0"/>
              <a:t>DÖNEMİ </a:t>
            </a:r>
            <a:r>
              <a:rPr lang="tr-TR" dirty="0"/>
              <a:t>GELİŞİM ÖZELLİKLERİ</a:t>
            </a:r>
          </a:p>
          <a:p>
            <a:pPr algn="ctr">
              <a:buFont typeface="Wingdings" panose="05000000000000000000" pitchFamily="2" charset="2"/>
              <a:buChar char="ü"/>
            </a:pPr>
            <a:r>
              <a:rPr lang="tr-TR" dirty="0"/>
              <a:t>ERGENLİKTE İLETİŞİM</a:t>
            </a:r>
          </a:p>
          <a:p>
            <a:pPr algn="ctr">
              <a:buFont typeface="Wingdings" panose="05000000000000000000" pitchFamily="2" charset="2"/>
              <a:buChar char="ü"/>
            </a:pPr>
            <a:r>
              <a:rPr lang="tr-TR" dirty="0"/>
              <a:t>ANNE – BABA TUTUMLARI</a:t>
            </a:r>
          </a:p>
          <a:p>
            <a:endParaRPr lang="tr-TR" dirty="0"/>
          </a:p>
        </p:txBody>
      </p:sp>
      <p:pic>
        <p:nvPicPr>
          <p:cNvPr id="5" name="Picture 7" descr="kelebeksari1um06aq[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31951" y="4259048"/>
            <a:ext cx="15525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kelebeksari1um06aq[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45" y="300199"/>
            <a:ext cx="15525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kelebeksari1um06aq[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40373" y="332654"/>
            <a:ext cx="15525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kelebeksari1um06aq[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259049"/>
            <a:ext cx="155257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85016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434376"/>
            <a:ext cx="8286808" cy="44627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Serbest – Gevşek Anne Baba Tutumu</a:t>
            </a:r>
            <a:endParaRPr lang="tr-TR" sz="2300" b="1" dirty="0">
              <a:latin typeface="Lucida Sans" pitchFamily="34" charset="0"/>
              <a:ea typeface="Arial Unicode MS" pitchFamily="34" charset="-128"/>
              <a:cs typeface="Arial Unicode MS" pitchFamily="34" charset="-128"/>
            </a:endParaRPr>
          </a:p>
        </p:txBody>
      </p:sp>
      <p:sp>
        <p:nvSpPr>
          <p:cNvPr id="5" name="4 Dikdörtgen"/>
          <p:cNvSpPr/>
          <p:nvPr/>
        </p:nvSpPr>
        <p:spPr>
          <a:xfrm>
            <a:off x="500034" y="4005064"/>
            <a:ext cx="8286808"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buFont typeface="Wingdings" pitchFamily="2" charset="2"/>
              <a:buChar char="v"/>
            </a:pPr>
            <a:r>
              <a:rPr lang="tr-TR" sz="2400" dirty="0" smtClean="0">
                <a:latin typeface="Times New Roman" pitchFamily="18" charset="0"/>
                <a:ea typeface="Arial Unicode MS" pitchFamily="34" charset="-128"/>
                <a:cs typeface="Times New Roman" pitchFamily="18" charset="0"/>
              </a:rPr>
              <a:t>  Çocuğu mutlu etmek için ebeveynler her türlü fedakarlık ve çabayı göstermektedir.</a:t>
            </a:r>
          </a:p>
          <a:p>
            <a:pPr algn="just">
              <a:buFont typeface="Wingdings" pitchFamily="2" charset="2"/>
              <a:buChar char="v"/>
            </a:pPr>
            <a:r>
              <a:rPr lang="tr-TR" sz="2400" dirty="0" smtClean="0">
                <a:latin typeface="Times New Roman" pitchFamily="18" charset="0"/>
                <a:ea typeface="Arial Unicode MS" pitchFamily="34" charset="-128"/>
                <a:cs typeface="Times New Roman" pitchFamily="18" charset="0"/>
              </a:rPr>
              <a:t>  Çocuğun dengesiz bir ortam içinde abartılmış bir sevgi gösterisi içinde büyüyor olması, onun doyumsuz bir birey olmasına zemin hazırlar. </a:t>
            </a:r>
          </a:p>
          <a:p>
            <a:pPr algn="just"/>
            <a:endParaRPr lang="tr-TR" sz="2400" dirty="0">
              <a:latin typeface="Times New Roman" pitchFamily="18" charset="0"/>
              <a:ea typeface="Arial Unicode MS" pitchFamily="34" charset="-128"/>
              <a:cs typeface="Times New Roman" pitchFamily="18" charset="0"/>
            </a:endParaRPr>
          </a:p>
        </p:txBody>
      </p:sp>
      <p:pic>
        <p:nvPicPr>
          <p:cNvPr id="7" name="Picture 2" descr="İstiklal Ortaokulu"/>
          <p:cNvPicPr>
            <a:picLocks noChangeAspect="1" noChangeArrowheads="1"/>
          </p:cNvPicPr>
          <p:nvPr/>
        </p:nvPicPr>
        <p:blipFill>
          <a:blip r:embed="rId2"/>
          <a:srcRect/>
          <a:stretch>
            <a:fillRect/>
          </a:stretch>
        </p:blipFill>
        <p:spPr bwMode="auto">
          <a:xfrm>
            <a:off x="1043608" y="1052736"/>
            <a:ext cx="6840760" cy="2786082"/>
          </a:xfrm>
          <a:prstGeom prst="rect">
            <a:avLst/>
          </a:prstGeom>
          <a:noFill/>
        </p:spPr>
      </p:pic>
    </p:spTree>
    <p:extLst>
      <p:ext uri="{BB962C8B-B14F-4D97-AF65-F5344CB8AC3E}">
        <p14:creationId xmlns:p14="http://schemas.microsoft.com/office/powerpoint/2010/main" val="363574725"/>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00034" y="188640"/>
            <a:ext cx="8286808" cy="707886"/>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tr-TR" sz="2000" b="1" dirty="0" smtClean="0">
                <a:latin typeface="Lucida Sans" pitchFamily="34" charset="0"/>
                <a:ea typeface="Arial Unicode MS" pitchFamily="34" charset="-128"/>
                <a:cs typeface="Arial Unicode MS" pitchFamily="34" charset="-128"/>
              </a:rPr>
              <a:t>Serbest – Gevşek Anne Baba Tutumun </a:t>
            </a:r>
          </a:p>
          <a:p>
            <a:pPr algn="ctr"/>
            <a:r>
              <a:rPr lang="tr-TR" sz="2000" b="1" dirty="0" smtClean="0">
                <a:latin typeface="Lucida Sans" pitchFamily="34" charset="0"/>
                <a:ea typeface="Arial Unicode MS" pitchFamily="34" charset="-128"/>
                <a:cs typeface="Arial Unicode MS" pitchFamily="34" charset="-128"/>
              </a:rPr>
              <a:t>Çocuklar Üzerindeki Etkileri</a:t>
            </a:r>
            <a:endParaRPr lang="tr-TR" sz="2000" b="1" dirty="0">
              <a:latin typeface="Lucida Sans" pitchFamily="34" charset="0"/>
              <a:ea typeface="Arial Unicode MS" pitchFamily="34" charset="-128"/>
              <a:cs typeface="Arial Unicode MS" pitchFamily="34" charset="-128"/>
            </a:endParaRPr>
          </a:p>
        </p:txBody>
      </p:sp>
      <p:sp>
        <p:nvSpPr>
          <p:cNvPr id="5" name="4 Dikdörtgen"/>
          <p:cNvSpPr/>
          <p:nvPr/>
        </p:nvSpPr>
        <p:spPr>
          <a:xfrm>
            <a:off x="428596" y="980728"/>
            <a:ext cx="5655572" cy="563231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 Kuralsızlığa alışan çocuklar, okuldaki kurallarla karşılaşınca  okula ve arkadaş çevresine uyum sağlamakta zorluk çekebilir.</a:t>
            </a:r>
          </a:p>
          <a:p>
            <a:pPr algn="just"/>
            <a:endParaRPr lang="tr-TR" sz="2400" dirty="0" smtClean="0">
              <a:latin typeface="Times New Roman" pitchFamily="18" charset="0"/>
              <a:ea typeface="Arial Unicode MS" pitchFamily="34" charset="-128"/>
              <a:cs typeface="Times New Roman" pitchFamily="18" charset="0"/>
            </a:endParaRPr>
          </a:p>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 Her istediğini elde ettikleri için belli bir süre sonra doyumsuzluk yaşayabilirler.</a:t>
            </a:r>
          </a:p>
          <a:p>
            <a:pPr algn="just"/>
            <a:endParaRPr lang="tr-TR" sz="2400" dirty="0" smtClean="0">
              <a:latin typeface="Times New Roman" pitchFamily="18" charset="0"/>
              <a:ea typeface="Arial Unicode MS" pitchFamily="34" charset="-128"/>
              <a:cs typeface="Times New Roman" pitchFamily="18" charset="0"/>
            </a:endParaRPr>
          </a:p>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 Sorumluluk duygusu gelişmeyen, başkalarının hakkına saygı duymayan, kırılgan, her dediğinin anında olmasını isteyen, sabırsız, şımarık, anti sosyal olabilirler. </a:t>
            </a:r>
          </a:p>
          <a:p>
            <a:pPr algn="just"/>
            <a:endParaRPr lang="tr-TR" sz="2400" dirty="0" smtClean="0">
              <a:latin typeface="Times New Roman" pitchFamily="18" charset="0"/>
              <a:ea typeface="Arial Unicode MS" pitchFamily="34" charset="-128"/>
              <a:cs typeface="Times New Roman" pitchFamily="18" charset="0"/>
            </a:endParaRPr>
          </a:p>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 Kendilerine sürekli hizmet edilmesini isteyen bir yapıları vardır.</a:t>
            </a:r>
            <a:endParaRPr lang="tr-TR" sz="2400" dirty="0">
              <a:latin typeface="Times New Roman" pitchFamily="18" charset="0"/>
              <a:ea typeface="Arial Unicode MS" pitchFamily="34" charset="-128"/>
              <a:cs typeface="Times New Roman" pitchFamily="18" charset="0"/>
            </a:endParaRPr>
          </a:p>
        </p:txBody>
      </p:sp>
      <p:pic>
        <p:nvPicPr>
          <p:cNvPr id="7"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1003" y="1800449"/>
            <a:ext cx="2833365" cy="429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104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Tutarsız Ve Kararsız Anne Baba Tutumu</a:t>
            </a:r>
            <a:endParaRPr lang="tr-TR" sz="2300" b="1" dirty="0">
              <a:latin typeface="Lucida Sans" pitchFamily="34" charset="0"/>
              <a:ea typeface="Arial Unicode MS" pitchFamily="34" charset="-128"/>
              <a:cs typeface="Arial Unicode MS" pitchFamily="34" charset="-128"/>
            </a:endParaRPr>
          </a:p>
        </p:txBody>
      </p:sp>
      <p:sp>
        <p:nvSpPr>
          <p:cNvPr id="5" name="4 Dikdörtgen"/>
          <p:cNvSpPr/>
          <p:nvPr/>
        </p:nvSpPr>
        <p:spPr>
          <a:xfrm>
            <a:off x="500034" y="4221088"/>
            <a:ext cx="8286808"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400" dirty="0" smtClean="0">
                <a:latin typeface="Times New Roman" pitchFamily="18" charset="0"/>
                <a:ea typeface="Arial Unicode MS" pitchFamily="34" charset="-128"/>
                <a:cs typeface="Times New Roman" pitchFamily="18" charset="0"/>
              </a:rPr>
              <a:t>Çocuğa karşı anne ve babanın farklı tutum ve davranışlarda bulunması veya sergilenen tutum ve davranışlarda tutarsız davranılması şeklinde özetlenmektedir.</a:t>
            </a:r>
          </a:p>
        </p:txBody>
      </p:sp>
      <p:pic>
        <p:nvPicPr>
          <p:cNvPr id="45058" name="Picture 2" descr="http://t3.gstatic.com/images?q=tbn:ANd9GcT6VLi6ymjTRu4T0h_PKQDfN-2MnBhNj7X057FwzOseX7mfzRlF-w"/>
          <p:cNvPicPr>
            <a:picLocks noChangeAspect="1" noChangeArrowheads="1"/>
          </p:cNvPicPr>
          <p:nvPr/>
        </p:nvPicPr>
        <p:blipFill>
          <a:blip r:embed="rId2"/>
          <a:srcRect/>
          <a:stretch>
            <a:fillRect/>
          </a:stretch>
        </p:blipFill>
        <p:spPr bwMode="auto">
          <a:xfrm>
            <a:off x="1785918" y="1000108"/>
            <a:ext cx="5429288" cy="2786082"/>
          </a:xfrm>
          <a:prstGeom prst="rect">
            <a:avLst/>
          </a:prstGeom>
          <a:noFill/>
        </p:spPr>
      </p:pic>
    </p:spTree>
    <p:extLst>
      <p:ext uri="{BB962C8B-B14F-4D97-AF65-F5344CB8AC3E}">
        <p14:creationId xmlns:p14="http://schemas.microsoft.com/office/powerpoint/2010/main" val="30734429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285728"/>
            <a:ext cx="8286808" cy="80021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Tutarsız Ve Kararsız Anne Baba Tutumunun Çocuklar Üzerindeki Etkileri </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357158" y="4143380"/>
            <a:ext cx="8286808"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buFont typeface="Arial" pitchFamily="34" charset="0"/>
              <a:buChar char="•"/>
            </a:pPr>
            <a:r>
              <a:rPr lang="tr-TR" sz="2400" dirty="0" smtClean="0">
                <a:latin typeface="Times New Roman" pitchFamily="18" charset="0"/>
                <a:ea typeface="Arial Unicode MS" pitchFamily="34" charset="-128"/>
                <a:cs typeface="Times New Roman" pitchFamily="18" charset="0"/>
              </a:rPr>
              <a:t>Ne zaman ve nerede ne yapacağını bilemez.</a:t>
            </a:r>
          </a:p>
          <a:p>
            <a:endParaRPr lang="tr-TR" sz="2400" dirty="0" smtClean="0">
              <a:latin typeface="Times New Roman" pitchFamily="18" charset="0"/>
              <a:ea typeface="Arial Unicode MS" pitchFamily="34" charset="-128"/>
              <a:cs typeface="Times New Roman" pitchFamily="18" charset="0"/>
            </a:endParaRPr>
          </a:p>
          <a:p>
            <a:pPr>
              <a:buFont typeface="Arial" pitchFamily="34" charset="0"/>
              <a:buChar char="•"/>
            </a:pPr>
            <a:r>
              <a:rPr lang="tr-TR" sz="2400" dirty="0" smtClean="0">
                <a:latin typeface="Times New Roman" pitchFamily="18" charset="0"/>
                <a:ea typeface="Arial Unicode MS" pitchFamily="34" charset="-128"/>
                <a:cs typeface="Times New Roman" pitchFamily="18" charset="0"/>
              </a:rPr>
              <a:t> Çocuk insanlara güvenmeyen, her şeyden şüphelenen, kararsız ve tutarsız bir kişilik yapısı geliştirebilirler.</a:t>
            </a:r>
          </a:p>
          <a:p>
            <a:endParaRPr lang="tr-TR" sz="2400" dirty="0" smtClean="0">
              <a:latin typeface="Times New Roman" pitchFamily="18" charset="0"/>
              <a:ea typeface="Arial Unicode MS" pitchFamily="34" charset="-128"/>
              <a:cs typeface="Times New Roman" pitchFamily="18" charset="0"/>
            </a:endParaRPr>
          </a:p>
          <a:p>
            <a:pPr>
              <a:buFont typeface="Arial" pitchFamily="34" charset="0"/>
              <a:buChar char="•"/>
            </a:pPr>
            <a:r>
              <a:rPr lang="tr-TR" sz="2400" dirty="0" smtClean="0">
                <a:latin typeface="Times New Roman" pitchFamily="18" charset="0"/>
                <a:ea typeface="Arial Unicode MS" pitchFamily="34" charset="-128"/>
                <a:cs typeface="Times New Roman" pitchFamily="18" charset="0"/>
              </a:rPr>
              <a:t> Özgüven sorunu yaşarlar ve karar vermekte güçlük yaşarlar.</a:t>
            </a:r>
            <a:endParaRPr lang="tr-TR" sz="2400" dirty="0">
              <a:latin typeface="Times New Roman" pitchFamily="18" charset="0"/>
              <a:ea typeface="Arial Unicode MS" pitchFamily="34" charset="-128"/>
              <a:cs typeface="Times New Roman" pitchFamily="18" charset="0"/>
            </a:endParaRPr>
          </a:p>
        </p:txBody>
      </p:sp>
      <p:pic>
        <p:nvPicPr>
          <p:cNvPr id="43012" name="Picture 4" descr="http://www.parakazanmak.org/erolcorapileparakazanmak/erol-corap-sorular.gif"/>
          <p:cNvPicPr>
            <a:picLocks noChangeAspect="1" noChangeArrowheads="1"/>
          </p:cNvPicPr>
          <p:nvPr/>
        </p:nvPicPr>
        <p:blipFill>
          <a:blip r:embed="rId2"/>
          <a:srcRect/>
          <a:stretch>
            <a:fillRect/>
          </a:stretch>
        </p:blipFill>
        <p:spPr bwMode="auto">
          <a:xfrm>
            <a:off x="357158" y="1214422"/>
            <a:ext cx="4071966" cy="2714644"/>
          </a:xfrm>
          <a:prstGeom prst="rect">
            <a:avLst/>
          </a:prstGeom>
          <a:noFill/>
        </p:spPr>
      </p:pic>
      <p:pic>
        <p:nvPicPr>
          <p:cNvPr id="7" name="Picture 2" descr="http://www.dovizdestek.com/ADMIN/Resources/Images/e4df993a-4e49-402c-b5e9-3e7134c75309_karars%C4%B1zl%C4%B1k.jpg"/>
          <p:cNvPicPr>
            <a:picLocks noChangeAspect="1" noChangeArrowheads="1"/>
          </p:cNvPicPr>
          <p:nvPr/>
        </p:nvPicPr>
        <p:blipFill>
          <a:blip r:embed="rId3"/>
          <a:srcRect/>
          <a:stretch>
            <a:fillRect/>
          </a:stretch>
        </p:blipFill>
        <p:spPr bwMode="auto">
          <a:xfrm>
            <a:off x="4643438" y="1357298"/>
            <a:ext cx="4000528" cy="2571768"/>
          </a:xfrm>
          <a:prstGeom prst="rect">
            <a:avLst/>
          </a:prstGeom>
          <a:noFill/>
        </p:spPr>
      </p:pic>
    </p:spTree>
    <p:extLst>
      <p:ext uri="{BB962C8B-B14F-4D97-AF65-F5344CB8AC3E}">
        <p14:creationId xmlns:p14="http://schemas.microsoft.com/office/powerpoint/2010/main" val="37261507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489794"/>
            <a:ext cx="8286808" cy="44627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Mükemmeliyetçi Anne Baba Tutumu</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399221" y="1556792"/>
            <a:ext cx="5098120" cy="48936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 </a:t>
            </a:r>
            <a:r>
              <a:rPr lang="tr-TR" sz="2400" dirty="0">
                <a:latin typeface="Times New Roman" pitchFamily="18" charset="0"/>
                <a:ea typeface="Arial Unicode MS" pitchFamily="34" charset="-128"/>
                <a:cs typeface="Times New Roman" pitchFamily="18" charset="0"/>
              </a:rPr>
              <a:t>Çocuklarının akademik, sosyal, sanatsal, sportif her alanda başarılı ve kusursuz olmasını </a:t>
            </a:r>
            <a:r>
              <a:rPr lang="tr-TR" sz="2400" dirty="0" smtClean="0">
                <a:latin typeface="Times New Roman" pitchFamily="18" charset="0"/>
                <a:ea typeface="Arial Unicode MS" pitchFamily="34" charset="-128"/>
                <a:cs typeface="Times New Roman" pitchFamily="18" charset="0"/>
              </a:rPr>
              <a:t>beklerler.</a:t>
            </a:r>
          </a:p>
          <a:p>
            <a:pPr algn="just">
              <a:buFont typeface="Arial" pitchFamily="34" charset="0"/>
              <a:buChar char="•"/>
            </a:pPr>
            <a:endParaRPr lang="tr-TR" sz="2400" dirty="0" smtClean="0">
              <a:solidFill>
                <a:schemeClr val="bg1"/>
              </a:solidFill>
              <a:latin typeface="Times New Roman" pitchFamily="18" charset="0"/>
              <a:ea typeface="Arial Unicode MS" pitchFamily="34" charset="-128"/>
              <a:cs typeface="Times New Roman" pitchFamily="18" charset="0"/>
            </a:endParaRPr>
          </a:p>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 Kendi</a:t>
            </a:r>
            <a:r>
              <a:rPr lang="tr-TR" sz="2400" dirty="0" smtClean="0">
                <a:solidFill>
                  <a:schemeClr val="bg1"/>
                </a:solidFill>
                <a:latin typeface="Times New Roman" pitchFamily="18" charset="0"/>
                <a:ea typeface="Arial Unicode MS" pitchFamily="34" charset="-128"/>
                <a:cs typeface="Times New Roman" pitchFamily="18" charset="0"/>
              </a:rPr>
              <a:t>..</a:t>
            </a:r>
            <a:r>
              <a:rPr lang="tr-TR" sz="2400" dirty="0" smtClean="0">
                <a:latin typeface="Times New Roman" pitchFamily="18" charset="0"/>
                <a:ea typeface="Arial Unicode MS" pitchFamily="34" charset="-128"/>
                <a:cs typeface="Times New Roman" pitchFamily="18" charset="0"/>
              </a:rPr>
              <a:t>gerçekleştiremediklerini çocuklarının gerçekleştirmesini beklerler.</a:t>
            </a:r>
          </a:p>
          <a:p>
            <a:pPr algn="just"/>
            <a:endParaRPr lang="tr-TR" sz="2400" dirty="0" smtClean="0">
              <a:latin typeface="Times New Roman" pitchFamily="18" charset="0"/>
              <a:ea typeface="Arial Unicode MS" pitchFamily="34" charset="-128"/>
              <a:cs typeface="Times New Roman" pitchFamily="18" charset="0"/>
            </a:endParaRPr>
          </a:p>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Çocuktan beklentiler yaşının ve kapasitesinin üzerindedir.  </a:t>
            </a:r>
          </a:p>
          <a:p>
            <a:pPr algn="just"/>
            <a:endParaRPr lang="tr-TR" sz="2400" dirty="0" smtClean="0">
              <a:latin typeface="Times New Roman" pitchFamily="18" charset="0"/>
              <a:ea typeface="Arial Unicode MS" pitchFamily="34" charset="-128"/>
              <a:cs typeface="Times New Roman" pitchFamily="18" charset="0"/>
            </a:endParaRPr>
          </a:p>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 Çocuklarının daha başarılı olması için diğer çocuklarla kıyaslar. </a:t>
            </a:r>
            <a:endParaRPr lang="tr-TR" sz="2400" dirty="0">
              <a:latin typeface="Times New Roman" pitchFamily="18" charset="0"/>
              <a:ea typeface="Arial Unicode MS" pitchFamily="34" charset="-128"/>
              <a:cs typeface="Times New Roman" pitchFamily="18" charset="0"/>
            </a:endParaRPr>
          </a:p>
        </p:txBody>
      </p:sp>
      <p:pic>
        <p:nvPicPr>
          <p:cNvPr id="41986" name="Picture 2" descr="http://www.cizgifilmkarakterleri.com/uploads/img/L/super-kahramanlar.jpg"/>
          <p:cNvPicPr>
            <a:picLocks noChangeAspect="1" noChangeArrowheads="1"/>
          </p:cNvPicPr>
          <p:nvPr/>
        </p:nvPicPr>
        <p:blipFill>
          <a:blip r:embed="rId2"/>
          <a:srcRect/>
          <a:stretch>
            <a:fillRect/>
          </a:stretch>
        </p:blipFill>
        <p:spPr bwMode="auto">
          <a:xfrm>
            <a:off x="5786446" y="1196752"/>
            <a:ext cx="3214710" cy="5112568"/>
          </a:xfrm>
          <a:prstGeom prst="rect">
            <a:avLst/>
          </a:prstGeom>
          <a:noFill/>
        </p:spPr>
      </p:pic>
    </p:spTree>
    <p:extLst>
      <p:ext uri="{BB962C8B-B14F-4D97-AF65-F5344CB8AC3E}">
        <p14:creationId xmlns:p14="http://schemas.microsoft.com/office/powerpoint/2010/main" val="3955198358"/>
      </p:ext>
    </p:extLst>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00034" y="571480"/>
            <a:ext cx="8286808" cy="8002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Mükemmeliyetçi Anne Baba Tutumunun Çocuklar Üzerindeki Etkileri</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489627" y="2145967"/>
            <a:ext cx="7858180"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buFont typeface="Arial" pitchFamily="34" charset="0"/>
              <a:buChar char="•"/>
            </a:pPr>
            <a:r>
              <a:rPr lang="tr-TR" sz="2400" dirty="0" smtClean="0">
                <a:latin typeface="Times New Roman" pitchFamily="18" charset="0"/>
                <a:ea typeface="Arial Unicode MS" pitchFamily="34" charset="-128"/>
                <a:cs typeface="Times New Roman" pitchFamily="18" charset="0"/>
              </a:rPr>
              <a:t>Fikirleri genellikle katıdır. Esneklik görülmez. </a:t>
            </a:r>
          </a:p>
          <a:p>
            <a:pPr>
              <a:buFont typeface="Arial" pitchFamily="34" charset="0"/>
              <a:buChar char="•"/>
            </a:pPr>
            <a:endParaRPr lang="tr-TR" sz="2400" dirty="0" smtClean="0">
              <a:latin typeface="Times New Roman" pitchFamily="18" charset="0"/>
              <a:ea typeface="Arial Unicode MS" pitchFamily="34" charset="-128"/>
              <a:cs typeface="Times New Roman" pitchFamily="18" charset="0"/>
            </a:endParaRPr>
          </a:p>
          <a:p>
            <a:pPr>
              <a:buFont typeface="Arial" pitchFamily="34" charset="0"/>
              <a:buChar char="•"/>
            </a:pPr>
            <a:r>
              <a:rPr lang="tr-TR" sz="2400" dirty="0" smtClean="0">
                <a:latin typeface="Times New Roman" pitchFamily="18" charset="0"/>
                <a:ea typeface="Arial Unicode MS" pitchFamily="34" charset="-128"/>
                <a:cs typeface="Times New Roman" pitchFamily="18" charset="0"/>
              </a:rPr>
              <a:t> Onlar için bir şey ya siyahtır ya da beyaz. </a:t>
            </a:r>
          </a:p>
          <a:p>
            <a:pPr>
              <a:buFont typeface="Arial" pitchFamily="34" charset="0"/>
              <a:buChar char="•"/>
            </a:pPr>
            <a:endParaRPr lang="tr-TR" sz="2400" dirty="0" smtClean="0">
              <a:latin typeface="Times New Roman" pitchFamily="18" charset="0"/>
              <a:ea typeface="Arial Unicode MS" pitchFamily="34" charset="-128"/>
              <a:cs typeface="Times New Roman" pitchFamily="18" charset="0"/>
            </a:endParaRPr>
          </a:p>
          <a:p>
            <a:pPr>
              <a:buFont typeface="Arial" pitchFamily="34" charset="0"/>
              <a:buChar char="•"/>
            </a:pPr>
            <a:r>
              <a:rPr lang="tr-TR" sz="2400" dirty="0" smtClean="0">
                <a:latin typeface="Times New Roman" pitchFamily="18" charset="0"/>
                <a:ea typeface="Arial Unicode MS" pitchFamily="34" charset="-128"/>
                <a:cs typeface="Times New Roman" pitchFamily="18" charset="0"/>
              </a:rPr>
              <a:t> Aşrı titiz ya da tam tersi dağınık çocuklardır.</a:t>
            </a:r>
          </a:p>
          <a:p>
            <a:pPr>
              <a:buFont typeface="Arial" pitchFamily="34" charset="0"/>
              <a:buChar char="•"/>
            </a:pPr>
            <a:endParaRPr lang="tr-TR" sz="2400" dirty="0" smtClean="0">
              <a:latin typeface="Times New Roman" pitchFamily="18" charset="0"/>
              <a:ea typeface="Arial Unicode MS" pitchFamily="34" charset="-128"/>
              <a:cs typeface="Times New Roman" pitchFamily="18" charset="0"/>
            </a:endParaRPr>
          </a:p>
          <a:p>
            <a:pPr>
              <a:buFont typeface="Arial" pitchFamily="34" charset="0"/>
              <a:buChar char="•"/>
            </a:pPr>
            <a:r>
              <a:rPr lang="tr-TR" sz="2400" dirty="0" smtClean="0">
                <a:latin typeface="Times New Roman" pitchFamily="18" charset="0"/>
                <a:ea typeface="Arial Unicode MS" pitchFamily="34" charset="-128"/>
                <a:cs typeface="Times New Roman" pitchFamily="18" charset="0"/>
              </a:rPr>
              <a:t> Yanlış yapmaktan korkarlar. Kendilerine güvenleri düşüktür. </a:t>
            </a:r>
            <a:endParaRPr lang="tr-TR" sz="2400" dirty="0">
              <a:latin typeface="Times New Roman" pitchFamily="18" charset="0"/>
              <a:ea typeface="Arial Unicode MS" pitchFamily="34" charset="-128"/>
              <a:cs typeface="Times New Roman" pitchFamily="18" charset="0"/>
            </a:endParaRPr>
          </a:p>
        </p:txBody>
      </p:sp>
    </p:spTree>
    <p:extLst>
      <p:ext uri="{BB962C8B-B14F-4D97-AF65-F5344CB8AC3E}">
        <p14:creationId xmlns:p14="http://schemas.microsoft.com/office/powerpoint/2010/main" val="208660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42910" y="285728"/>
            <a:ext cx="7858180" cy="44627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Demokratik ve Güven Verici Anne Baba Tutumu</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357158" y="3643314"/>
            <a:ext cx="8429684" cy="230832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400" dirty="0" smtClean="0"/>
              <a:t>      Çocuklarını </a:t>
            </a:r>
            <a:r>
              <a:rPr lang="tr-TR" sz="2400" dirty="0"/>
              <a:t>seven ve benimseyen, ilişkileri sevgi ve saygıya dayanan, sorunları konuşup danışarak çözümleyen </a:t>
            </a:r>
            <a:r>
              <a:rPr lang="tr-TR" sz="2400" dirty="0" smtClean="0"/>
              <a:t>ailedir. </a:t>
            </a:r>
          </a:p>
          <a:p>
            <a:endParaRPr lang="tr-TR" sz="2400" dirty="0"/>
          </a:p>
          <a:p>
            <a:r>
              <a:rPr lang="tr-TR" sz="2400" dirty="0"/>
              <a:t>      </a:t>
            </a:r>
            <a:r>
              <a:rPr lang="tr-TR" sz="2400" dirty="0" smtClean="0"/>
              <a:t>Bu </a:t>
            </a:r>
            <a:r>
              <a:rPr lang="tr-TR" sz="2400" dirty="0"/>
              <a:t>tutuma sahip anne-babalar, çocuklarına karşı hoşgörü sahibi, çocuklarını destekleyen, bazı sınırlamalar dışında isteklerini diledikleri biçimde gerçekleştirmelerine izin verirler. </a:t>
            </a:r>
          </a:p>
        </p:txBody>
      </p:sp>
      <p:pic>
        <p:nvPicPr>
          <p:cNvPr id="7" name="Picture 2" descr="D:\RESİMLERİM\SUNU RESİMLERİ\YAZISIZ RESİMLER\DERS ÇALIŞMA VE DERSLER\Ev Ödevi\42-15719270.jpg"/>
          <p:cNvPicPr>
            <a:picLocks noChangeAspect="1" noChangeArrowheads="1"/>
          </p:cNvPicPr>
          <p:nvPr/>
        </p:nvPicPr>
        <p:blipFill>
          <a:blip r:embed="rId2"/>
          <a:srcRect/>
          <a:stretch>
            <a:fillRect/>
          </a:stretch>
        </p:blipFill>
        <p:spPr bwMode="auto">
          <a:xfrm>
            <a:off x="357158" y="929810"/>
            <a:ext cx="3929090" cy="2643206"/>
          </a:xfrm>
          <a:prstGeom prst="rect">
            <a:avLst/>
          </a:prstGeom>
          <a:noFill/>
        </p:spPr>
      </p:pic>
      <p:pic>
        <p:nvPicPr>
          <p:cNvPr id="9" name="Picture 2" descr="D:\RESİMLERİM\SUNU RESİMLERİ\YAZISIZ RESİMLER\DERS ÇALIŞMA VE DERSLER\Ev Ödevi 1\PE-121-0271.jpg"/>
          <p:cNvPicPr>
            <a:picLocks noChangeAspect="1" noChangeArrowheads="1"/>
          </p:cNvPicPr>
          <p:nvPr/>
        </p:nvPicPr>
        <p:blipFill>
          <a:blip r:embed="rId3"/>
          <a:srcRect/>
          <a:stretch>
            <a:fillRect/>
          </a:stretch>
        </p:blipFill>
        <p:spPr bwMode="auto">
          <a:xfrm>
            <a:off x="4500562" y="857232"/>
            <a:ext cx="4214842" cy="2643206"/>
          </a:xfrm>
          <a:prstGeom prst="rect">
            <a:avLst/>
          </a:prstGeom>
          <a:noFill/>
        </p:spPr>
      </p:pic>
    </p:spTree>
    <p:extLst>
      <p:ext uri="{BB962C8B-B14F-4D97-AF65-F5344CB8AC3E}">
        <p14:creationId xmlns:p14="http://schemas.microsoft.com/office/powerpoint/2010/main" val="1106483776"/>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sz="quarter" idx="1"/>
            <p:extLst>
              <p:ext uri="{D42A27DB-BD31-4B8C-83A1-F6EECF244321}">
                <p14:modId xmlns:p14="http://schemas.microsoft.com/office/powerpoint/2010/main" val="53196472"/>
              </p:ext>
            </p:extLst>
          </p:nvPr>
        </p:nvGraphicFramePr>
        <p:xfrm>
          <a:off x="467544" y="620688"/>
          <a:ext cx="8229600"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Dikdörtgen"/>
          <p:cNvSpPr>
            <a:spLocks noGrp="1"/>
          </p:cNvSpPr>
          <p:nvPr>
            <p:ph type="title"/>
          </p:nvPr>
        </p:nvSpPr>
        <p:spPr>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Demokratik ve Güven Verici Anne Baba Tutumu</a:t>
            </a:r>
            <a:endParaRPr lang="tr-TR" sz="2300" b="1" dirty="0">
              <a:latin typeface="Lucida Sans"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968932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1"/>
            <p:extLst>
              <p:ext uri="{D42A27DB-BD31-4B8C-83A1-F6EECF244321}">
                <p14:modId xmlns:p14="http://schemas.microsoft.com/office/powerpoint/2010/main" val="1164699070"/>
              </p:ext>
            </p:extLst>
          </p:nvPr>
        </p:nvGraphicFramePr>
        <p:xfrm>
          <a:off x="457200" y="836712"/>
          <a:ext cx="822960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4558337"/>
      </p:ext>
    </p:extLst>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500034" y="1628800"/>
            <a:ext cx="8286808" cy="304698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buFont typeface="Wingdings" pitchFamily="2" charset="2"/>
              <a:buChar char="Ø"/>
            </a:pPr>
            <a:r>
              <a:rPr lang="tr-TR" sz="2000" dirty="0" smtClean="0">
                <a:latin typeface="Times New Roman" pitchFamily="18" charset="0"/>
                <a:ea typeface="Arial Unicode MS" pitchFamily="34" charset="-128"/>
                <a:cs typeface="Times New Roman" pitchFamily="18" charset="0"/>
              </a:rPr>
              <a:t> </a:t>
            </a:r>
            <a:r>
              <a:rPr lang="tr-TR" sz="2400" dirty="0" smtClean="0">
                <a:latin typeface="Times New Roman" pitchFamily="18" charset="0"/>
                <a:ea typeface="Arial Unicode MS" pitchFamily="34" charset="-128"/>
                <a:cs typeface="Times New Roman" pitchFamily="18" charset="0"/>
              </a:rPr>
              <a:t>Çocuğunuzun olumlu yönlerini ve başarılarını ön plana çıkarın.</a:t>
            </a:r>
          </a:p>
          <a:p>
            <a:r>
              <a:rPr lang="tr-TR" sz="2400" dirty="0" smtClean="0">
                <a:latin typeface="Times New Roman" pitchFamily="18" charset="0"/>
                <a:ea typeface="Arial Unicode MS" pitchFamily="34" charset="-128"/>
                <a:cs typeface="Times New Roman" pitchFamily="18" charset="0"/>
              </a:rPr>
              <a:t>Başkalarının yanında çocuğunuzun daima olumlu özelliklerini anlatın.</a:t>
            </a:r>
          </a:p>
          <a:p>
            <a:pPr>
              <a:buFont typeface="Wingdings" pitchFamily="2" charset="2"/>
              <a:buChar char="Ø"/>
            </a:pPr>
            <a:r>
              <a:rPr lang="tr-TR" sz="2400" dirty="0" smtClean="0">
                <a:latin typeface="Times New Roman" pitchFamily="18" charset="0"/>
                <a:ea typeface="Arial Unicode MS" pitchFamily="34" charset="-128"/>
                <a:cs typeface="Times New Roman" pitchFamily="18" charset="0"/>
              </a:rPr>
              <a:t> Çocuklarınızı kardeşleriyle ve arkadaşlarıyla kıyaslamayın. Kıyaslamak reddetmektir.</a:t>
            </a:r>
          </a:p>
          <a:p>
            <a:pPr>
              <a:buFont typeface="Wingdings" pitchFamily="2" charset="2"/>
              <a:buChar char="Ø"/>
            </a:pPr>
            <a:r>
              <a:rPr lang="tr-TR" sz="2400" dirty="0" smtClean="0">
                <a:latin typeface="Times New Roman" pitchFamily="18" charset="0"/>
                <a:ea typeface="Arial Unicode MS" pitchFamily="34" charset="-128"/>
                <a:cs typeface="Times New Roman" pitchFamily="18" charset="0"/>
              </a:rPr>
              <a:t> Çocuğunuzun aldığı sonuçları değil çalışmasını ve gayretini ödüllendirin. Unutmayın çocuğunuz her şeyi başarmak zorunda değil.</a:t>
            </a:r>
          </a:p>
        </p:txBody>
      </p:sp>
      <p:sp>
        <p:nvSpPr>
          <p:cNvPr id="5" name="4 Dikdörtgen"/>
          <p:cNvSpPr/>
          <p:nvPr/>
        </p:nvSpPr>
        <p:spPr>
          <a:xfrm>
            <a:off x="460648" y="4869160"/>
            <a:ext cx="8286808"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buFont typeface="Wingdings" pitchFamily="2" charset="2"/>
              <a:buChar char="Ø"/>
            </a:pPr>
            <a:r>
              <a:rPr lang="tr-TR" sz="2400" dirty="0" smtClean="0">
                <a:latin typeface="Times New Roman" pitchFamily="18" charset="0"/>
                <a:ea typeface="Arial Unicode MS" pitchFamily="34" charset="-128"/>
                <a:cs typeface="Times New Roman" pitchFamily="18" charset="0"/>
              </a:rPr>
              <a:t>Çocuğunuzu koşulsuz sevin; başarılı olursan seni severim, istediğim gibi olursan seni severim vb ifadelerden kaçının. Çocuklarınızı koşulsuz severseniz onlarda hem kendilerini hem de insanları koşulsuz sevmeyi öğretirsiniz.</a:t>
            </a:r>
            <a:endParaRPr lang="tr-TR" sz="2400" dirty="0">
              <a:latin typeface="Times New Roman" pitchFamily="18" charset="0"/>
              <a:ea typeface="Arial Unicode MS" pitchFamily="34" charset="-128"/>
              <a:cs typeface="Times New Roman" pitchFamily="18" charset="0"/>
            </a:endParaRPr>
          </a:p>
        </p:txBody>
      </p:sp>
      <p:sp>
        <p:nvSpPr>
          <p:cNvPr id="6" name="8 Dikdörtgen"/>
          <p:cNvSpPr txBox="1">
            <a:spLocks/>
          </p:cNvSpPr>
          <p:nvPr/>
        </p:nvSpPr>
        <p:spPr>
          <a:xfrm>
            <a:off x="457200" y="274638"/>
            <a:ext cx="8229600" cy="1143000"/>
          </a:xfrm>
          <a:prstGeom prst="rect">
            <a:avLst/>
          </a:prstGeom>
        </p:spPr>
        <p:style>
          <a:lnRef idx="3">
            <a:schemeClr val="lt1"/>
          </a:lnRef>
          <a:fillRef idx="1">
            <a:schemeClr val="accent6"/>
          </a:fillRef>
          <a:effectRef idx="1">
            <a:schemeClr val="accent6"/>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2300" b="1" smtClean="0">
                <a:latin typeface="Lucida Sans" pitchFamily="34" charset="0"/>
                <a:ea typeface="Arial Unicode MS" pitchFamily="34" charset="-128"/>
                <a:cs typeface="Arial Unicode MS" pitchFamily="34" charset="-128"/>
              </a:rPr>
              <a:t>ANNE-BABALARA DÜŞEN GÖREVLER</a:t>
            </a:r>
            <a:endParaRPr lang="tr-TR" sz="2300" b="1" dirty="0">
              <a:latin typeface="Lucida Sans"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1256041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noChangeAspect="1"/>
          </p:cNvGraphicFramePr>
          <p:nvPr>
            <p:ph idx="1"/>
            <p:extLst>
              <p:ext uri="{D42A27DB-BD31-4B8C-83A1-F6EECF244321}">
                <p14:modId xmlns:p14="http://schemas.microsoft.com/office/powerpoint/2010/main" val="2112283232"/>
              </p:ext>
            </p:extLst>
          </p:nvPr>
        </p:nvGraphicFramePr>
        <p:xfrm>
          <a:off x="539552" y="332656"/>
          <a:ext cx="1857375" cy="2952328"/>
        </p:xfrm>
        <a:graphic>
          <a:graphicData uri="http://schemas.openxmlformats.org/presentationml/2006/ole">
            <mc:AlternateContent xmlns:mc="http://schemas.openxmlformats.org/markup-compatibility/2006">
              <mc:Choice xmlns:v="urn:schemas-microsoft-com:vml" Requires="v">
                <p:oleObj spid="_x0000_s3154" name="Klip" r:id="rId3" imgW="1857375" imgH="3995738" progId="MS_ClipArt_Gallery.2">
                  <p:embed/>
                </p:oleObj>
              </mc:Choice>
              <mc:Fallback>
                <p:oleObj name="Klip" r:id="rId3" imgW="1857375" imgH="3995738" progId="MS_ClipArt_Gallery.2">
                  <p:embed/>
                  <p:pic>
                    <p:nvPicPr>
                      <p:cNvPr id="0"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32656"/>
                        <a:ext cx="1857375" cy="2952328"/>
                      </a:xfrm>
                      <a:prstGeom prst="rect">
                        <a:avLst/>
                      </a:prstGeom>
                      <a:noFill/>
                      <a:ln>
                        <a:noFill/>
                      </a:ln>
                      <a:effectLst/>
                    </p:spPr>
                  </p:pic>
                </p:oleObj>
              </mc:Fallback>
            </mc:AlternateContent>
          </a:graphicData>
        </a:graphic>
      </p:graphicFrame>
      <p:sp>
        <p:nvSpPr>
          <p:cNvPr id="5" name="AutoShape 30"/>
          <p:cNvSpPr>
            <a:spLocks noChangeArrowheads="1"/>
          </p:cNvSpPr>
          <p:nvPr/>
        </p:nvSpPr>
        <p:spPr bwMode="auto">
          <a:xfrm>
            <a:off x="4572000" y="188640"/>
            <a:ext cx="3657600" cy="2362200"/>
          </a:xfrm>
          <a:prstGeom prst="cloudCallout">
            <a:avLst>
              <a:gd name="adj1" fmla="val -114972"/>
              <a:gd name="adj2" fmla="val -28361"/>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800">
                <a:solidFill>
                  <a:srgbClr val="FE0000"/>
                </a:solidFill>
                <a:latin typeface="Comic Sans MS" pitchFamily="64" charset="0"/>
                <a:cs typeface="Arial" charset="0"/>
              </a:defRPr>
            </a:lvl1pPr>
            <a:lvl2pPr marL="742950" indent="-285750" eaLnBrk="0" hangingPunct="0">
              <a:defRPr sz="2800">
                <a:solidFill>
                  <a:srgbClr val="FE0000"/>
                </a:solidFill>
                <a:latin typeface="Comic Sans MS" pitchFamily="64" charset="0"/>
                <a:cs typeface="Arial" charset="0"/>
              </a:defRPr>
            </a:lvl2pPr>
            <a:lvl3pPr marL="1143000" indent="-228600" eaLnBrk="0" hangingPunct="0">
              <a:defRPr sz="2800">
                <a:solidFill>
                  <a:srgbClr val="FE0000"/>
                </a:solidFill>
                <a:latin typeface="Comic Sans MS" pitchFamily="64" charset="0"/>
                <a:cs typeface="Arial" charset="0"/>
              </a:defRPr>
            </a:lvl3pPr>
            <a:lvl4pPr marL="1600200" indent="-228600" eaLnBrk="0" hangingPunct="0">
              <a:defRPr sz="2800">
                <a:solidFill>
                  <a:srgbClr val="FE0000"/>
                </a:solidFill>
                <a:latin typeface="Comic Sans MS" pitchFamily="64" charset="0"/>
                <a:cs typeface="Arial" charset="0"/>
              </a:defRPr>
            </a:lvl4pPr>
            <a:lvl5pPr marL="2057400" indent="-228600" eaLnBrk="0" hangingPunct="0">
              <a:defRPr sz="2800">
                <a:solidFill>
                  <a:srgbClr val="FE0000"/>
                </a:solidFill>
                <a:latin typeface="Comic Sans MS" pitchFamily="64" charset="0"/>
                <a:cs typeface="Arial" charset="0"/>
              </a:defRPr>
            </a:lvl5pPr>
            <a:lvl6pPr marL="2514600" indent="-228600" algn="ctr" eaLnBrk="0" fontAlgn="base" hangingPunct="0">
              <a:spcBef>
                <a:spcPct val="0"/>
              </a:spcBef>
              <a:spcAft>
                <a:spcPct val="0"/>
              </a:spcAft>
              <a:defRPr sz="2800">
                <a:solidFill>
                  <a:srgbClr val="FE0000"/>
                </a:solidFill>
                <a:latin typeface="Comic Sans MS" pitchFamily="64" charset="0"/>
                <a:cs typeface="Arial" charset="0"/>
              </a:defRPr>
            </a:lvl6pPr>
            <a:lvl7pPr marL="2971800" indent="-228600" algn="ctr" eaLnBrk="0" fontAlgn="base" hangingPunct="0">
              <a:spcBef>
                <a:spcPct val="0"/>
              </a:spcBef>
              <a:spcAft>
                <a:spcPct val="0"/>
              </a:spcAft>
              <a:defRPr sz="2800">
                <a:solidFill>
                  <a:srgbClr val="FE0000"/>
                </a:solidFill>
                <a:latin typeface="Comic Sans MS" pitchFamily="64" charset="0"/>
                <a:cs typeface="Arial" charset="0"/>
              </a:defRPr>
            </a:lvl7pPr>
            <a:lvl8pPr marL="3429000" indent="-228600" algn="ctr" eaLnBrk="0" fontAlgn="base" hangingPunct="0">
              <a:spcBef>
                <a:spcPct val="0"/>
              </a:spcBef>
              <a:spcAft>
                <a:spcPct val="0"/>
              </a:spcAft>
              <a:defRPr sz="2800">
                <a:solidFill>
                  <a:srgbClr val="FE0000"/>
                </a:solidFill>
                <a:latin typeface="Comic Sans MS" pitchFamily="64" charset="0"/>
                <a:cs typeface="Arial" charset="0"/>
              </a:defRPr>
            </a:lvl8pPr>
            <a:lvl9pPr marL="3886200" indent="-228600" algn="ctr" eaLnBrk="0" fontAlgn="base" hangingPunct="0">
              <a:spcBef>
                <a:spcPct val="0"/>
              </a:spcBef>
              <a:spcAft>
                <a:spcPct val="0"/>
              </a:spcAft>
              <a:defRPr sz="2800">
                <a:solidFill>
                  <a:srgbClr val="FE0000"/>
                </a:solidFill>
                <a:latin typeface="Comic Sans MS" pitchFamily="64" charset="0"/>
                <a:cs typeface="Arial" charset="0"/>
              </a:defRPr>
            </a:lvl9pPr>
          </a:lstStyle>
          <a:p>
            <a:pPr eaLnBrk="1" hangingPunct="1">
              <a:spcBef>
                <a:spcPct val="20000"/>
              </a:spcBef>
            </a:pPr>
            <a:endParaRPr lang="tr-TR" altLang="tr-TR" b="1" dirty="0">
              <a:solidFill>
                <a:srgbClr val="0000FF"/>
              </a:solidFill>
            </a:endParaRPr>
          </a:p>
        </p:txBody>
      </p:sp>
      <p:sp>
        <p:nvSpPr>
          <p:cNvPr id="6" name="Text Box 33"/>
          <p:cNvSpPr txBox="1">
            <a:spLocks noChangeArrowheads="1"/>
          </p:cNvSpPr>
          <p:nvPr/>
        </p:nvSpPr>
        <p:spPr bwMode="auto">
          <a:xfrm>
            <a:off x="5088097" y="988740"/>
            <a:ext cx="312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rgbClr val="FE0000"/>
                </a:solidFill>
                <a:latin typeface="Comic Sans MS" pitchFamily="64" charset="0"/>
                <a:cs typeface="Arial" charset="0"/>
              </a:defRPr>
            </a:lvl1pPr>
            <a:lvl2pPr marL="742950" indent="-285750" eaLnBrk="0" hangingPunct="0">
              <a:defRPr sz="2800">
                <a:solidFill>
                  <a:srgbClr val="FE0000"/>
                </a:solidFill>
                <a:latin typeface="Comic Sans MS" pitchFamily="64" charset="0"/>
                <a:cs typeface="Arial" charset="0"/>
              </a:defRPr>
            </a:lvl2pPr>
            <a:lvl3pPr marL="1143000" indent="-228600" eaLnBrk="0" hangingPunct="0">
              <a:defRPr sz="2800">
                <a:solidFill>
                  <a:srgbClr val="FE0000"/>
                </a:solidFill>
                <a:latin typeface="Comic Sans MS" pitchFamily="64" charset="0"/>
                <a:cs typeface="Arial" charset="0"/>
              </a:defRPr>
            </a:lvl3pPr>
            <a:lvl4pPr marL="1600200" indent="-228600" eaLnBrk="0" hangingPunct="0">
              <a:defRPr sz="2800">
                <a:solidFill>
                  <a:srgbClr val="FE0000"/>
                </a:solidFill>
                <a:latin typeface="Comic Sans MS" pitchFamily="64" charset="0"/>
                <a:cs typeface="Arial" charset="0"/>
              </a:defRPr>
            </a:lvl4pPr>
            <a:lvl5pPr marL="2057400" indent="-228600" eaLnBrk="0" hangingPunct="0">
              <a:defRPr sz="2800">
                <a:solidFill>
                  <a:srgbClr val="FE0000"/>
                </a:solidFill>
                <a:latin typeface="Comic Sans MS" pitchFamily="64" charset="0"/>
                <a:cs typeface="Arial" charset="0"/>
              </a:defRPr>
            </a:lvl5pPr>
            <a:lvl6pPr marL="2514600" indent="-228600" algn="ctr" eaLnBrk="0" fontAlgn="base" hangingPunct="0">
              <a:spcBef>
                <a:spcPct val="0"/>
              </a:spcBef>
              <a:spcAft>
                <a:spcPct val="0"/>
              </a:spcAft>
              <a:defRPr sz="2800">
                <a:solidFill>
                  <a:srgbClr val="FE0000"/>
                </a:solidFill>
                <a:latin typeface="Comic Sans MS" pitchFamily="64" charset="0"/>
                <a:cs typeface="Arial" charset="0"/>
              </a:defRPr>
            </a:lvl6pPr>
            <a:lvl7pPr marL="2971800" indent="-228600" algn="ctr" eaLnBrk="0" fontAlgn="base" hangingPunct="0">
              <a:spcBef>
                <a:spcPct val="0"/>
              </a:spcBef>
              <a:spcAft>
                <a:spcPct val="0"/>
              </a:spcAft>
              <a:defRPr sz="2800">
                <a:solidFill>
                  <a:srgbClr val="FE0000"/>
                </a:solidFill>
                <a:latin typeface="Comic Sans MS" pitchFamily="64" charset="0"/>
                <a:cs typeface="Arial" charset="0"/>
              </a:defRPr>
            </a:lvl7pPr>
            <a:lvl8pPr marL="3429000" indent="-228600" algn="ctr" eaLnBrk="0" fontAlgn="base" hangingPunct="0">
              <a:spcBef>
                <a:spcPct val="0"/>
              </a:spcBef>
              <a:spcAft>
                <a:spcPct val="0"/>
              </a:spcAft>
              <a:defRPr sz="2800">
                <a:solidFill>
                  <a:srgbClr val="FE0000"/>
                </a:solidFill>
                <a:latin typeface="Comic Sans MS" pitchFamily="64" charset="0"/>
                <a:cs typeface="Arial" charset="0"/>
              </a:defRPr>
            </a:lvl8pPr>
            <a:lvl9pPr marL="3886200" indent="-228600" algn="ctr" eaLnBrk="0" fontAlgn="base" hangingPunct="0">
              <a:spcBef>
                <a:spcPct val="0"/>
              </a:spcBef>
              <a:spcAft>
                <a:spcPct val="0"/>
              </a:spcAft>
              <a:defRPr sz="2800">
                <a:solidFill>
                  <a:srgbClr val="FE0000"/>
                </a:solidFill>
                <a:latin typeface="Comic Sans MS" pitchFamily="64" charset="0"/>
                <a:cs typeface="Arial" charset="0"/>
              </a:defRPr>
            </a:lvl9pPr>
          </a:lstStyle>
          <a:p>
            <a:pPr eaLnBrk="1" hangingPunct="1"/>
            <a:r>
              <a:rPr lang="tr-TR" altLang="tr-TR" sz="4400" dirty="0">
                <a:solidFill>
                  <a:schemeClr val="bg1"/>
                </a:solidFill>
              </a:rPr>
              <a:t>Ergenlik ?</a:t>
            </a:r>
          </a:p>
        </p:txBody>
      </p:sp>
      <p:sp>
        <p:nvSpPr>
          <p:cNvPr id="2" name="Dikdörtgen 1"/>
          <p:cNvSpPr/>
          <p:nvPr/>
        </p:nvSpPr>
        <p:spPr>
          <a:xfrm>
            <a:off x="611560" y="3717032"/>
            <a:ext cx="8532440" cy="1569660"/>
          </a:xfrm>
          <a:prstGeom prst="rect">
            <a:avLst/>
          </a:prstGeom>
        </p:spPr>
        <p:txBody>
          <a:bodyPr wrap="square">
            <a:spAutoFit/>
          </a:bodyPr>
          <a:lstStyle/>
          <a:p>
            <a:r>
              <a:rPr lang="tr-TR" altLang="tr-TR" sz="2400" dirty="0"/>
              <a:t>Çocukluktan erişkinliğe geçiş dönemi olan,</a:t>
            </a:r>
          </a:p>
          <a:p>
            <a:r>
              <a:rPr lang="tr-TR" altLang="tr-TR" sz="2400" dirty="0"/>
              <a:t>Genelde 10-20 yaş arasını kapsayan,</a:t>
            </a:r>
          </a:p>
          <a:p>
            <a:r>
              <a:rPr lang="tr-TR" altLang="tr-TR" sz="2400" dirty="0"/>
              <a:t>Hızlı büyüme ve gelişmenin görüldüğü,</a:t>
            </a:r>
          </a:p>
          <a:p>
            <a:r>
              <a:rPr lang="tr-TR" altLang="tr-TR" sz="2400" dirty="0"/>
              <a:t>Fiziksel, sosyal, zihinsel ve psikolojik değişimlerin yaşandığı evredir.</a:t>
            </a:r>
          </a:p>
        </p:txBody>
      </p:sp>
    </p:spTree>
    <p:extLst>
      <p:ext uri="{BB962C8B-B14F-4D97-AF65-F5344CB8AC3E}">
        <p14:creationId xmlns:p14="http://schemas.microsoft.com/office/powerpoint/2010/main" val="6179479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47389" y="1714488"/>
            <a:ext cx="8286808" cy="193899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r>
              <a:rPr lang="tr-TR" sz="2400" dirty="0" smtClean="0"/>
              <a:t>	Çocuklarımızın yakın çevresindeki yetişkinleri örnek alarak geliştiğini unutmayalım. Davranışlar ile çocuklara model olunmalıdır. Ona ne verirseniz , size de aynısını geri verecektir. Doğru ve dürüst olmasını istiyorsanız, siz de yalan söylememelisiniz.</a:t>
            </a:r>
            <a:endParaRPr lang="tr-TR" sz="2400" dirty="0"/>
          </a:p>
        </p:txBody>
      </p:sp>
      <p:sp>
        <p:nvSpPr>
          <p:cNvPr id="8" name="7 Dikdörtgen"/>
          <p:cNvSpPr/>
          <p:nvPr/>
        </p:nvSpPr>
        <p:spPr>
          <a:xfrm>
            <a:off x="571472" y="3929066"/>
            <a:ext cx="8286808" cy="830997"/>
          </a:xfrm>
          <a:prstGeom prst="rect">
            <a:avLst/>
          </a:prstGeom>
          <a:solidFill>
            <a:srgbClr val="00B0F0"/>
          </a:solidFill>
        </p:spPr>
        <p:style>
          <a:lnRef idx="1">
            <a:schemeClr val="dk1"/>
          </a:lnRef>
          <a:fillRef idx="2">
            <a:schemeClr val="dk1"/>
          </a:fillRef>
          <a:effectRef idx="1">
            <a:schemeClr val="dk1"/>
          </a:effectRef>
          <a:fontRef idx="minor">
            <a:schemeClr val="dk1"/>
          </a:fontRef>
        </p:style>
        <p:txBody>
          <a:bodyPr wrap="square">
            <a:spAutoFit/>
          </a:bodyPr>
          <a:lstStyle/>
          <a:p>
            <a:pPr algn="just"/>
            <a:r>
              <a:rPr lang="tr-TR" sz="2400" dirty="0" smtClean="0"/>
              <a:t> 	Çocuğunuz ile kaliteli vakit geçirin. Kitap okuyun, hoşlandığı şeyler yapın, onunla ilgilenin.</a:t>
            </a:r>
            <a:endParaRPr lang="tr-TR" sz="2400" dirty="0"/>
          </a:p>
        </p:txBody>
      </p:sp>
      <p:sp>
        <p:nvSpPr>
          <p:cNvPr id="11" name="10 Sağ Ok"/>
          <p:cNvSpPr/>
          <p:nvPr/>
        </p:nvSpPr>
        <p:spPr>
          <a:xfrm>
            <a:off x="714348" y="1844824"/>
            <a:ext cx="714380" cy="21431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a:p>
        </p:txBody>
      </p:sp>
      <p:sp>
        <p:nvSpPr>
          <p:cNvPr id="12" name="11 Sağ Ok"/>
          <p:cNvSpPr/>
          <p:nvPr/>
        </p:nvSpPr>
        <p:spPr>
          <a:xfrm>
            <a:off x="714348" y="4000504"/>
            <a:ext cx="714380" cy="2857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a:p>
        </p:txBody>
      </p:sp>
      <p:sp>
        <p:nvSpPr>
          <p:cNvPr id="9" name="2 Dikdörtgen"/>
          <p:cNvSpPr/>
          <p:nvPr/>
        </p:nvSpPr>
        <p:spPr>
          <a:xfrm>
            <a:off x="571472" y="5373216"/>
            <a:ext cx="8286808"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400" dirty="0" smtClean="0">
                <a:latin typeface="Times New Roman" pitchFamily="18" charset="0"/>
                <a:ea typeface="Arial Unicode MS" pitchFamily="34" charset="-128"/>
                <a:cs typeface="Times New Roman" pitchFamily="18" charset="0"/>
              </a:rPr>
              <a:t>Çocuğunuzun adına karar vermek yerine ona tercihler sunun ve kararı kendisinin vermesini sağlayın.</a:t>
            </a:r>
          </a:p>
        </p:txBody>
      </p:sp>
      <p:sp>
        <p:nvSpPr>
          <p:cNvPr id="10" name="8 Dikdörtgen"/>
          <p:cNvSpPr txBox="1">
            <a:spLocks/>
          </p:cNvSpPr>
          <p:nvPr/>
        </p:nvSpPr>
        <p:spPr>
          <a:xfrm>
            <a:off x="457200" y="274638"/>
            <a:ext cx="8229600" cy="1143000"/>
          </a:xfrm>
          <a:prstGeom prst="rect">
            <a:avLst/>
          </a:prstGeom>
        </p:spPr>
        <p:style>
          <a:lnRef idx="3">
            <a:schemeClr val="lt1"/>
          </a:lnRef>
          <a:fillRef idx="1">
            <a:schemeClr val="accent2"/>
          </a:fillRef>
          <a:effectRef idx="1">
            <a:schemeClr val="accent2"/>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2300" b="1" smtClean="0">
                <a:latin typeface="Lucida Sans" pitchFamily="34" charset="0"/>
                <a:ea typeface="Arial Unicode MS" pitchFamily="34" charset="-128"/>
                <a:cs typeface="Arial Unicode MS" pitchFamily="34" charset="-128"/>
              </a:rPr>
              <a:t>ANNE-BABALARA DÜŞEN GÖREVLER</a:t>
            </a:r>
            <a:endParaRPr lang="tr-TR" sz="2300" b="1" dirty="0">
              <a:latin typeface="Lucida Sans"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716949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92877" y="3429000"/>
            <a:ext cx="8358246"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tr-TR" sz="2400" dirty="0" smtClean="0">
                <a:latin typeface="Times New Roman" pitchFamily="18" charset="0"/>
                <a:ea typeface="Arial Unicode MS" pitchFamily="34" charset="-128"/>
                <a:cs typeface="Times New Roman" pitchFamily="18" charset="0"/>
              </a:rPr>
              <a:t>Gereğinden fazla paradan, yüklenemeyeceği sorumluluktan, aşırı kurallardan sakının.</a:t>
            </a:r>
            <a:endParaRPr lang="tr-TR" sz="2400" dirty="0">
              <a:latin typeface="Times New Roman" pitchFamily="18" charset="0"/>
              <a:ea typeface="Arial Unicode MS" pitchFamily="34" charset="-128"/>
              <a:cs typeface="Times New Roman" pitchFamily="18" charset="0"/>
            </a:endParaRPr>
          </a:p>
        </p:txBody>
      </p:sp>
      <p:sp>
        <p:nvSpPr>
          <p:cNvPr id="6" name="5 Dikdörtgen"/>
          <p:cNvSpPr/>
          <p:nvPr/>
        </p:nvSpPr>
        <p:spPr>
          <a:xfrm>
            <a:off x="438049" y="1772816"/>
            <a:ext cx="8358246"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2400" dirty="0" smtClean="0">
                <a:latin typeface="Times New Roman" pitchFamily="18" charset="0"/>
                <a:ea typeface="Arial Unicode MS" pitchFamily="34" charset="-128"/>
                <a:cs typeface="Times New Roman" pitchFamily="18" charset="0"/>
              </a:rPr>
              <a:t>Korkutarak, tehdit ederek  uslanmasını sağlama ya da eğitme  yolunu seçmeyin, çünkü uzun vadede  işe yaramayacaktır.</a:t>
            </a:r>
            <a:endParaRPr lang="tr-TR" sz="2400" dirty="0">
              <a:latin typeface="Times New Roman" pitchFamily="18" charset="0"/>
              <a:ea typeface="Arial Unicode MS" pitchFamily="34" charset="-128"/>
              <a:cs typeface="Times New Roman" pitchFamily="18" charset="0"/>
            </a:endParaRPr>
          </a:p>
        </p:txBody>
      </p:sp>
      <p:sp>
        <p:nvSpPr>
          <p:cNvPr id="9" name="8 Dikdörtgen"/>
          <p:cNvSpPr/>
          <p:nvPr/>
        </p:nvSpPr>
        <p:spPr>
          <a:xfrm>
            <a:off x="428596" y="4786322"/>
            <a:ext cx="835824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400" dirty="0" smtClean="0">
                <a:latin typeface="Times New Roman" pitchFamily="18" charset="0"/>
                <a:ea typeface="Arial Unicode MS" pitchFamily="34" charset="-128"/>
                <a:cs typeface="Times New Roman" pitchFamily="18" charset="0"/>
              </a:rPr>
              <a:t>Çocukların kusurlarını, suçlarını alay ve hakaretle karşılamayın. Her şeylerini tenkit etmeyin zira tenkit edilen çocuk çekingen olur.</a:t>
            </a:r>
            <a:endParaRPr lang="tr-TR" sz="2400" dirty="0">
              <a:latin typeface="Times New Roman" pitchFamily="18" charset="0"/>
              <a:ea typeface="Arial Unicode MS" pitchFamily="34" charset="-128"/>
              <a:cs typeface="Times New Roman" pitchFamily="18" charset="0"/>
            </a:endParaRPr>
          </a:p>
        </p:txBody>
      </p:sp>
      <p:sp>
        <p:nvSpPr>
          <p:cNvPr id="11" name="8 Dikdörtgen"/>
          <p:cNvSpPr txBox="1">
            <a:spLocks/>
          </p:cNvSpPr>
          <p:nvPr/>
        </p:nvSpPr>
        <p:spPr>
          <a:xfrm>
            <a:off x="457200" y="274638"/>
            <a:ext cx="8229600" cy="1143000"/>
          </a:xfrm>
          <a:prstGeom prst="rect">
            <a:avLst/>
          </a:prstGeom>
        </p:spPr>
        <p:style>
          <a:lnRef idx="3">
            <a:schemeClr val="lt1"/>
          </a:lnRef>
          <a:fillRef idx="1">
            <a:schemeClr val="accent3"/>
          </a:fillRef>
          <a:effectRef idx="1">
            <a:schemeClr val="accent3"/>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2300" b="1" smtClean="0">
                <a:latin typeface="Lucida Sans" pitchFamily="34" charset="0"/>
                <a:ea typeface="Arial Unicode MS" pitchFamily="34" charset="-128"/>
                <a:cs typeface="Arial Unicode MS" pitchFamily="34" charset="-128"/>
              </a:rPr>
              <a:t>ANNE-BABALARA DÜŞEN GÖREVLER</a:t>
            </a:r>
            <a:endParaRPr lang="tr-TR" sz="2300" b="1" dirty="0">
              <a:latin typeface="Lucida Sans"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2081064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420568" y="1491514"/>
            <a:ext cx="8286808"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tr-TR" sz="2400" dirty="0" smtClean="0">
                <a:latin typeface="Times New Roman" pitchFamily="18" charset="0"/>
                <a:ea typeface="Arial Unicode MS" pitchFamily="34" charset="-128"/>
                <a:cs typeface="Times New Roman" pitchFamily="18" charset="0"/>
              </a:rPr>
              <a:t>Arkadaşlık ilişkilerini takip edin, arkadaşlarını suçlayıcı ifadeler yerine zararlı arkadaşlığın nelere yol açabileceğinden bahsedin.</a:t>
            </a:r>
          </a:p>
        </p:txBody>
      </p:sp>
      <p:sp>
        <p:nvSpPr>
          <p:cNvPr id="5" name="4 Dikdörtgen"/>
          <p:cNvSpPr/>
          <p:nvPr/>
        </p:nvSpPr>
        <p:spPr>
          <a:xfrm>
            <a:off x="428596" y="2564904"/>
            <a:ext cx="8286808" cy="120032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r>
              <a:rPr lang="tr-TR" sz="2400" dirty="0" smtClean="0"/>
              <a:t>Çocuklarınız eşsizdir. O yüzden tüm çocuklarınızı aynı kalıba sokmamalı, her birinin ayrı ayrı yetenekleri ve özellikleri  olduğunu  unutmamalısınız.</a:t>
            </a:r>
          </a:p>
        </p:txBody>
      </p:sp>
      <p:sp>
        <p:nvSpPr>
          <p:cNvPr id="6" name="4 Dikdörtgen"/>
          <p:cNvSpPr/>
          <p:nvPr/>
        </p:nvSpPr>
        <p:spPr>
          <a:xfrm>
            <a:off x="428596" y="4005064"/>
            <a:ext cx="8286808" cy="120032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tr-TR" sz="2400" dirty="0" smtClean="0">
                <a:latin typeface="Times New Roman" pitchFamily="18" charset="0"/>
                <a:ea typeface="Arial Unicode MS" pitchFamily="34" charset="-128"/>
                <a:cs typeface="Times New Roman" pitchFamily="18" charset="0"/>
              </a:rPr>
              <a:t>Çocukların söylediklerine önem verelim. Söylediklerine önem verilmeyen, fikrini belirttiğinde eleştirilen çocuk içine kapanıp, güvensiz, huysuz ve saldırgan olur.</a:t>
            </a:r>
            <a:endParaRPr lang="tr-TR" sz="2400" dirty="0">
              <a:latin typeface="Times New Roman" pitchFamily="18" charset="0"/>
              <a:ea typeface="Arial Unicode MS" pitchFamily="34" charset="-128"/>
              <a:cs typeface="Times New Roman" pitchFamily="18" charset="0"/>
            </a:endParaRPr>
          </a:p>
        </p:txBody>
      </p:sp>
      <p:sp>
        <p:nvSpPr>
          <p:cNvPr id="8" name="8 Dikdörtgen"/>
          <p:cNvSpPr/>
          <p:nvPr/>
        </p:nvSpPr>
        <p:spPr>
          <a:xfrm>
            <a:off x="457200" y="5445224"/>
            <a:ext cx="828680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sz="2400" dirty="0" smtClean="0">
                <a:latin typeface="Times New Roman" pitchFamily="18" charset="0"/>
                <a:ea typeface="Arial Unicode MS" pitchFamily="34" charset="-128"/>
                <a:cs typeface="Times New Roman" pitchFamily="18" charset="0"/>
              </a:rPr>
              <a:t>Çocukları bir iş yapmış olmak ve adam yerine  konmak kadar memnun eden başka bir şey yoktur!</a:t>
            </a:r>
            <a:endParaRPr lang="tr-TR" sz="2400" dirty="0">
              <a:latin typeface="Times New Roman" pitchFamily="18" charset="0"/>
              <a:ea typeface="Arial Unicode MS" pitchFamily="34" charset="-128"/>
              <a:cs typeface="Times New Roman" pitchFamily="18" charset="0"/>
            </a:endParaRPr>
          </a:p>
        </p:txBody>
      </p:sp>
      <p:sp>
        <p:nvSpPr>
          <p:cNvPr id="10" name="8 Dikdörtgen"/>
          <p:cNvSpPr txBox="1">
            <a:spLocks/>
          </p:cNvSpPr>
          <p:nvPr/>
        </p:nvSpPr>
        <p:spPr>
          <a:xfrm>
            <a:off x="457200" y="274638"/>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2300" b="1" smtClean="0">
                <a:latin typeface="Lucida Sans" pitchFamily="34" charset="0"/>
                <a:ea typeface="Arial Unicode MS" pitchFamily="34" charset="-128"/>
                <a:cs typeface="Arial Unicode MS" pitchFamily="34" charset="-128"/>
              </a:rPr>
              <a:t>ANNE-BABALARA DÜŞEN GÖREVLER</a:t>
            </a:r>
            <a:endParaRPr lang="tr-TR" sz="2300" b="1" dirty="0">
              <a:latin typeface="Lucida Sans"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701505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441034" y="1940932"/>
            <a:ext cx="8286808" cy="120032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tr-TR" sz="2400" dirty="0" smtClean="0">
                <a:latin typeface="Times New Roman" pitchFamily="18" charset="0"/>
                <a:ea typeface="Arial Unicode MS" pitchFamily="34" charset="-128"/>
                <a:cs typeface="Times New Roman" pitchFamily="18" charset="0"/>
              </a:rPr>
              <a:t>Çocuğunuzu başka insanların önünde utandırmak veya güç duruma düşürmek sadece içerleme ve düşmanlık duyguları hissetmesine neden olur, iyi bir iletişim değildir.</a:t>
            </a:r>
            <a:endParaRPr lang="tr-TR" sz="2400" dirty="0">
              <a:latin typeface="Times New Roman" pitchFamily="18" charset="0"/>
              <a:ea typeface="Arial Unicode MS" pitchFamily="34" charset="-128"/>
              <a:cs typeface="Times New Roman" pitchFamily="18" charset="0"/>
            </a:endParaRPr>
          </a:p>
        </p:txBody>
      </p:sp>
      <p:sp>
        <p:nvSpPr>
          <p:cNvPr id="11" name="6 Dikdörtgen"/>
          <p:cNvSpPr/>
          <p:nvPr/>
        </p:nvSpPr>
        <p:spPr>
          <a:xfrm>
            <a:off x="402597" y="3429451"/>
            <a:ext cx="8358246"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tr-TR" sz="2400" dirty="0" smtClean="0">
                <a:latin typeface="Times New Roman" pitchFamily="18" charset="0"/>
                <a:ea typeface="Arial Unicode MS" pitchFamily="34" charset="-128"/>
                <a:cs typeface="Times New Roman" pitchFamily="18" charset="0"/>
              </a:rPr>
              <a:t>Çocukların beğenilecek, takdir edilecek yönlerini bulun. Ve bu davranışlarını övün. Böylece kendilerine güvenleri ve kendilerine verdikleri değer artar. Kendilerini önemli hisseder ve daha üretken olurlar.</a:t>
            </a:r>
          </a:p>
        </p:txBody>
      </p:sp>
      <p:sp>
        <p:nvSpPr>
          <p:cNvPr id="12" name="7 Dikdörtgen"/>
          <p:cNvSpPr/>
          <p:nvPr/>
        </p:nvSpPr>
        <p:spPr>
          <a:xfrm>
            <a:off x="405510" y="5318661"/>
            <a:ext cx="8286808"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tr-TR" sz="2400" dirty="0" smtClean="0">
                <a:latin typeface="Times New Roman" pitchFamily="18" charset="0"/>
                <a:ea typeface="Arial Unicode MS" pitchFamily="34" charset="-128"/>
                <a:cs typeface="Times New Roman" pitchFamily="18" charset="0"/>
              </a:rPr>
              <a:t>Zamanınız ne kadar az, işiniz ne derece önemli olursa olsun, çocuk sevgi istediğinde ona yaklaşmalı ve </a:t>
            </a:r>
            <a:r>
              <a:rPr lang="tr-TR" sz="2400" b="1" dirty="0" smtClean="0">
                <a:latin typeface="Times New Roman" pitchFamily="18" charset="0"/>
                <a:ea typeface="Arial Unicode MS" pitchFamily="34" charset="-128"/>
                <a:cs typeface="Times New Roman" pitchFamily="18" charset="0"/>
              </a:rPr>
              <a:t>SEVGİ</a:t>
            </a:r>
            <a:r>
              <a:rPr lang="tr-TR" sz="2400" dirty="0" smtClean="0">
                <a:latin typeface="Times New Roman" pitchFamily="18" charset="0"/>
                <a:ea typeface="Arial Unicode MS" pitchFamily="34" charset="-128"/>
                <a:cs typeface="Times New Roman" pitchFamily="18" charset="0"/>
              </a:rPr>
              <a:t> gösterilmelidir.</a:t>
            </a:r>
          </a:p>
        </p:txBody>
      </p:sp>
      <p:sp>
        <p:nvSpPr>
          <p:cNvPr id="13" name="8 Dikdörtgen"/>
          <p:cNvSpPr txBox="1">
            <a:spLocks/>
          </p:cNvSpPr>
          <p:nvPr/>
        </p:nvSpPr>
        <p:spPr>
          <a:xfrm>
            <a:off x="457200" y="274638"/>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2300" b="1" smtClean="0">
                <a:latin typeface="Lucida Sans" pitchFamily="34" charset="0"/>
                <a:ea typeface="Arial Unicode MS" pitchFamily="34" charset="-128"/>
                <a:cs typeface="Arial Unicode MS" pitchFamily="34" charset="-128"/>
              </a:rPr>
              <a:t>ANNE-BABALARA DÜŞEN GÖREVLER</a:t>
            </a:r>
            <a:endParaRPr lang="tr-TR" sz="2300" b="1" dirty="0">
              <a:latin typeface="Lucida Sans"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6327317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İçerik Yer Tutucusu 2"/>
          <p:cNvSpPr>
            <a:spLocks noGrp="1"/>
          </p:cNvSpPr>
          <p:nvPr>
            <p:ph idx="1"/>
          </p:nvPr>
        </p:nvSpPr>
        <p:spPr>
          <a:xfrm>
            <a:off x="467544" y="2060848"/>
            <a:ext cx="8229600" cy="4525963"/>
          </a:xfrm>
        </p:spPr>
        <p:txBody>
          <a:bodyPr>
            <a:normAutofit lnSpcReduction="10000"/>
          </a:bodyPr>
          <a:lstStyle/>
          <a:p>
            <a:pPr eaLnBrk="1" hangingPunct="1"/>
            <a:r>
              <a:rPr lang="tr-TR" altLang="tr-TR" dirty="0" smtClean="0"/>
              <a:t>Aile ergenin kendini, yeteneklerini ve ilgilerini keşfetmesine yardımcı olmalı</a:t>
            </a:r>
          </a:p>
          <a:p>
            <a:pPr eaLnBrk="1" hangingPunct="1"/>
            <a:endParaRPr lang="tr-TR" altLang="tr-TR" dirty="0" smtClean="0"/>
          </a:p>
          <a:p>
            <a:pPr eaLnBrk="1" hangingPunct="1"/>
            <a:r>
              <a:rPr lang="tr-TR" altLang="tr-TR" dirty="0" smtClean="0"/>
              <a:t>Ergenin meslek seçimi ile ilgili düşünceleri dinlenmeli ve seçimleri üzerine konuşulmalı</a:t>
            </a:r>
          </a:p>
          <a:p>
            <a:pPr eaLnBrk="1" hangingPunct="1"/>
            <a:endParaRPr lang="tr-TR" altLang="tr-TR" dirty="0" smtClean="0"/>
          </a:p>
          <a:p>
            <a:pPr eaLnBrk="1" hangingPunct="1"/>
            <a:r>
              <a:rPr lang="tr-TR" altLang="tr-TR" dirty="0" smtClean="0"/>
              <a:t>Ergenden istemediği bir mesleği seçmesini beklemeyip, kendine uygun mesleği seçmesi gerektiği vurgulanmalı</a:t>
            </a:r>
          </a:p>
        </p:txBody>
      </p:sp>
      <p:sp>
        <p:nvSpPr>
          <p:cNvPr id="34819" name="Başlık 1"/>
          <p:cNvSpPr>
            <a:spLocks noGrp="1"/>
          </p:cNvSpPr>
          <p:nvPr>
            <p:ph type="title"/>
          </p:nvPr>
        </p:nvSpPr>
        <p:spPr>
          <a:xfrm>
            <a:off x="-180528" y="620688"/>
            <a:ext cx="7200900" cy="1295400"/>
          </a:xfrm>
        </p:spPr>
        <p:txBody>
          <a:bodyPr>
            <a:normAutofit fontScale="90000"/>
          </a:bodyPr>
          <a:lstStyle/>
          <a:p>
            <a:pPr eaLnBrk="1" hangingPunct="1"/>
            <a:r>
              <a:rPr lang="tr-TR" altLang="tr-TR" sz="3600" dirty="0" smtClean="0">
                <a:solidFill>
                  <a:srgbClr val="FF0000"/>
                </a:solidFill>
              </a:rPr>
              <a:t>Meslek Seçimi ile İlgili Olarak Anne Babalara Düşen </a:t>
            </a:r>
            <a:br>
              <a:rPr lang="tr-TR" altLang="tr-TR" sz="3600" dirty="0" smtClean="0">
                <a:solidFill>
                  <a:srgbClr val="FF0000"/>
                </a:solidFill>
              </a:rPr>
            </a:br>
            <a:r>
              <a:rPr lang="tr-TR" altLang="tr-TR" sz="3600" dirty="0" smtClean="0">
                <a:solidFill>
                  <a:srgbClr val="FF0000"/>
                </a:solidFill>
              </a:rPr>
              <a:t>Görevler</a:t>
            </a:r>
            <a:br>
              <a:rPr lang="tr-TR" altLang="tr-TR" sz="3600" dirty="0" smtClean="0">
                <a:solidFill>
                  <a:srgbClr val="FF0000"/>
                </a:solidFill>
              </a:rPr>
            </a:br>
            <a:endParaRPr lang="tr-TR" altLang="tr-TR" sz="3600" dirty="0" smtClean="0">
              <a:solidFill>
                <a:srgbClr val="FF0000"/>
              </a:solidFill>
            </a:endParaRPr>
          </a:p>
        </p:txBody>
      </p:sp>
      <p:pic>
        <p:nvPicPr>
          <p:cNvPr id="34820" name="Resi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5138" y="260648"/>
            <a:ext cx="2328862"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278089"/>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İçerik Yer Tutucusu 2"/>
          <p:cNvSpPr>
            <a:spLocks noGrp="1"/>
          </p:cNvSpPr>
          <p:nvPr>
            <p:ph idx="1"/>
          </p:nvPr>
        </p:nvSpPr>
        <p:spPr>
          <a:xfrm>
            <a:off x="250825" y="188913"/>
            <a:ext cx="8435975" cy="5937250"/>
          </a:xfrm>
        </p:spPr>
        <p:txBody>
          <a:bodyPr rtlCol="0">
            <a:normAutofit fontScale="85000" lnSpcReduction="20000"/>
          </a:bodyPr>
          <a:lstStyle/>
          <a:p>
            <a:pPr marL="365760" indent="-365760" eaLnBrk="1" fontAlgn="auto" hangingPunct="1">
              <a:spcAft>
                <a:spcPts val="0"/>
              </a:spcAft>
              <a:defRPr/>
            </a:pPr>
            <a:endParaRPr lang="tr-TR" altLang="tr-TR" dirty="0" smtClean="0">
              <a:solidFill>
                <a:schemeClr val="tx1">
                  <a:lumMod val="85000"/>
                  <a:lumOff val="15000"/>
                </a:schemeClr>
              </a:solidFill>
            </a:endParaRPr>
          </a:p>
          <a:p>
            <a:pPr marL="365760" indent="-365760" eaLnBrk="1" fontAlgn="auto" hangingPunct="1">
              <a:spcAft>
                <a:spcPts val="0"/>
              </a:spcAft>
              <a:defRPr/>
            </a:pPr>
            <a:endParaRPr lang="tr-TR" altLang="tr-TR" dirty="0" smtClean="0">
              <a:solidFill>
                <a:schemeClr val="tx1">
                  <a:lumMod val="85000"/>
                  <a:lumOff val="15000"/>
                </a:schemeClr>
              </a:solidFill>
            </a:endParaRPr>
          </a:p>
          <a:p>
            <a:pPr marL="365760" indent="-365760" eaLnBrk="1" fontAlgn="auto" hangingPunct="1">
              <a:spcAft>
                <a:spcPts val="0"/>
              </a:spcAft>
              <a:defRPr/>
            </a:pPr>
            <a:endParaRPr lang="tr-TR" altLang="tr-TR" dirty="0">
              <a:solidFill>
                <a:schemeClr val="tx1">
                  <a:lumMod val="85000"/>
                  <a:lumOff val="15000"/>
                </a:schemeClr>
              </a:solidFill>
            </a:endParaRPr>
          </a:p>
          <a:p>
            <a:pPr marL="365760" indent="-365760" eaLnBrk="1" fontAlgn="auto" hangingPunct="1">
              <a:spcAft>
                <a:spcPts val="0"/>
              </a:spcAft>
              <a:defRPr/>
            </a:pPr>
            <a:endParaRPr lang="tr-TR" altLang="tr-TR" dirty="0" smtClean="0">
              <a:solidFill>
                <a:schemeClr val="tx1">
                  <a:lumMod val="85000"/>
                  <a:lumOff val="15000"/>
                </a:schemeClr>
              </a:solidFill>
            </a:endParaRPr>
          </a:p>
          <a:p>
            <a:pPr marL="365760" indent="-365760" eaLnBrk="1" fontAlgn="auto" hangingPunct="1">
              <a:spcAft>
                <a:spcPts val="0"/>
              </a:spcAft>
              <a:defRPr/>
            </a:pPr>
            <a:endParaRPr lang="tr-TR" altLang="tr-TR" dirty="0">
              <a:solidFill>
                <a:schemeClr val="tx1">
                  <a:lumMod val="85000"/>
                  <a:lumOff val="15000"/>
                </a:schemeClr>
              </a:solidFill>
            </a:endParaRPr>
          </a:p>
          <a:p>
            <a:pPr marL="365760" indent="-365760" eaLnBrk="1" fontAlgn="auto" hangingPunct="1">
              <a:spcAft>
                <a:spcPts val="0"/>
              </a:spcAft>
              <a:defRPr/>
            </a:pPr>
            <a:endParaRPr lang="tr-TR" altLang="tr-TR" dirty="0" smtClean="0">
              <a:solidFill>
                <a:schemeClr val="tx1">
                  <a:lumMod val="85000"/>
                  <a:lumOff val="15000"/>
                </a:schemeClr>
              </a:solidFill>
            </a:endParaRPr>
          </a:p>
          <a:p>
            <a:pPr marL="365760" indent="-365760" eaLnBrk="1" fontAlgn="auto" hangingPunct="1">
              <a:spcAft>
                <a:spcPts val="0"/>
              </a:spcAft>
              <a:defRPr/>
            </a:pPr>
            <a:r>
              <a:rPr lang="tr-TR" altLang="tr-TR" dirty="0" smtClean="0">
                <a:solidFill>
                  <a:schemeClr val="tx1">
                    <a:lumMod val="85000"/>
                    <a:lumOff val="15000"/>
                  </a:schemeClr>
                </a:solidFill>
              </a:rPr>
              <a:t>Ergenin meslekler konusunda bilgi sahibi olmasına, meslekleri tanımasına olanak sağlanmalı</a:t>
            </a:r>
          </a:p>
          <a:p>
            <a:pPr marL="365760" indent="-365760" eaLnBrk="1" fontAlgn="auto" hangingPunct="1">
              <a:spcAft>
                <a:spcPts val="0"/>
              </a:spcAft>
              <a:defRPr/>
            </a:pPr>
            <a:endParaRPr lang="tr-TR" altLang="tr-TR" dirty="0" smtClean="0">
              <a:solidFill>
                <a:schemeClr val="tx1">
                  <a:lumMod val="85000"/>
                  <a:lumOff val="15000"/>
                </a:schemeClr>
              </a:solidFill>
            </a:endParaRPr>
          </a:p>
          <a:p>
            <a:pPr marL="365760" indent="-365760" eaLnBrk="1" fontAlgn="auto" hangingPunct="1">
              <a:spcAft>
                <a:spcPts val="0"/>
              </a:spcAft>
              <a:defRPr/>
            </a:pPr>
            <a:r>
              <a:rPr lang="tr-TR" altLang="tr-TR" dirty="0" smtClean="0">
                <a:solidFill>
                  <a:schemeClr val="tx1">
                    <a:lumMod val="85000"/>
                    <a:lumOff val="15000"/>
                  </a:schemeClr>
                </a:solidFill>
              </a:rPr>
              <a:t>Ergen hemen doğru kararı veremeyebilir, ona karşı sabırlı olunmalı</a:t>
            </a:r>
          </a:p>
          <a:p>
            <a:pPr marL="365760" indent="-365760" eaLnBrk="1" fontAlgn="auto" hangingPunct="1">
              <a:spcAft>
                <a:spcPts val="0"/>
              </a:spcAft>
              <a:defRPr/>
            </a:pPr>
            <a:endParaRPr lang="tr-TR" altLang="tr-TR" dirty="0" smtClean="0">
              <a:solidFill>
                <a:schemeClr val="tx1">
                  <a:lumMod val="85000"/>
                  <a:lumOff val="15000"/>
                </a:schemeClr>
              </a:solidFill>
            </a:endParaRPr>
          </a:p>
          <a:p>
            <a:pPr marL="365760" indent="-365760" eaLnBrk="1" fontAlgn="auto" hangingPunct="1">
              <a:spcAft>
                <a:spcPts val="0"/>
              </a:spcAft>
              <a:defRPr/>
            </a:pPr>
            <a:r>
              <a:rPr lang="tr-TR" altLang="tr-TR" dirty="0" smtClean="0">
                <a:solidFill>
                  <a:schemeClr val="tx1">
                    <a:lumMod val="85000"/>
                    <a:lumOff val="15000"/>
                  </a:schemeClr>
                </a:solidFill>
              </a:rPr>
              <a:t>Gerekirse meslek seçimi konusunda bilgili biriyle konuşması için ergenle konuşulmalı</a:t>
            </a:r>
          </a:p>
        </p:txBody>
      </p:sp>
      <p:sp>
        <p:nvSpPr>
          <p:cNvPr id="2" name="Metin kutusu 1"/>
          <p:cNvSpPr txBox="1"/>
          <p:nvPr/>
        </p:nvSpPr>
        <p:spPr>
          <a:xfrm>
            <a:off x="-252536" y="425018"/>
            <a:ext cx="7164288" cy="1938992"/>
          </a:xfrm>
          <a:prstGeom prst="rect">
            <a:avLst/>
          </a:prstGeom>
          <a:noFill/>
        </p:spPr>
        <p:txBody>
          <a:bodyPr wrap="square">
            <a:spAutoFit/>
          </a:bodyPr>
          <a:lstStyle/>
          <a:p>
            <a:pPr algn="ctr">
              <a:defRPr/>
            </a:pPr>
            <a:r>
              <a:rPr lang="tr-TR" sz="4000" dirty="0">
                <a:solidFill>
                  <a:schemeClr val="accent3">
                    <a:lumMod val="50000"/>
                  </a:schemeClr>
                </a:solidFill>
              </a:rPr>
              <a:t>     </a:t>
            </a:r>
            <a:r>
              <a:rPr lang="tr-TR" sz="4000" dirty="0">
                <a:solidFill>
                  <a:srgbClr val="FF0000"/>
                </a:solidFill>
              </a:rPr>
              <a:t>Meslek Seçimi ile İlgili Olarak </a:t>
            </a:r>
          </a:p>
          <a:p>
            <a:pPr algn="ctr">
              <a:defRPr/>
            </a:pPr>
            <a:r>
              <a:rPr lang="tr-TR" sz="4000" dirty="0">
                <a:solidFill>
                  <a:srgbClr val="FF0000"/>
                </a:solidFill>
              </a:rPr>
              <a:t>         Anne </a:t>
            </a:r>
            <a:r>
              <a:rPr lang="tr-TR" sz="4000" dirty="0" smtClean="0">
                <a:solidFill>
                  <a:srgbClr val="FF0000"/>
                </a:solidFill>
              </a:rPr>
              <a:t>Babalara Düşen Görevler</a:t>
            </a:r>
            <a:endParaRPr lang="tr-TR" sz="4000" dirty="0">
              <a:solidFill>
                <a:srgbClr val="FF0000"/>
              </a:solidFill>
            </a:endParaRPr>
          </a:p>
        </p:txBody>
      </p:sp>
      <p:pic>
        <p:nvPicPr>
          <p:cNvPr id="35844" name="Resi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427038"/>
            <a:ext cx="23368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061459"/>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457200" y="765175"/>
            <a:ext cx="8229600" cy="6092825"/>
          </a:xfrm>
        </p:spPr>
        <p:txBody>
          <a:bodyPr/>
          <a:lstStyle/>
          <a:p>
            <a:pPr eaLnBrk="1" hangingPunct="1">
              <a:lnSpc>
                <a:spcPct val="80000"/>
              </a:lnSpc>
              <a:buFontTx/>
              <a:buNone/>
            </a:pPr>
            <a:r>
              <a:rPr lang="tr-TR" altLang="tr-TR" sz="2000" b="1" i="1" dirty="0" smtClean="0"/>
              <a:t>Çocuklarınız sizin çocuklarınız değildir,</a:t>
            </a:r>
          </a:p>
          <a:p>
            <a:pPr eaLnBrk="1" hangingPunct="1">
              <a:lnSpc>
                <a:spcPct val="80000"/>
              </a:lnSpc>
              <a:buFontTx/>
              <a:buNone/>
            </a:pPr>
            <a:r>
              <a:rPr lang="tr-TR" altLang="tr-TR" sz="2000" b="1" i="1" dirty="0" smtClean="0"/>
              <a:t>Onlar kendini özleyen yaşamın oğulları</a:t>
            </a:r>
          </a:p>
          <a:p>
            <a:pPr eaLnBrk="1" hangingPunct="1">
              <a:lnSpc>
                <a:spcPct val="80000"/>
              </a:lnSpc>
              <a:buFontTx/>
              <a:buNone/>
            </a:pPr>
            <a:r>
              <a:rPr lang="tr-TR" altLang="tr-TR" sz="2000" b="1" i="1" dirty="0" smtClean="0"/>
              <a:t>ve kızlarıdır.</a:t>
            </a:r>
            <a:endParaRPr lang="tr-TR" altLang="tr-TR" sz="2000" b="1" dirty="0" smtClean="0"/>
          </a:p>
          <a:p>
            <a:pPr eaLnBrk="1" hangingPunct="1">
              <a:lnSpc>
                <a:spcPct val="80000"/>
              </a:lnSpc>
              <a:buFontTx/>
              <a:buNone/>
            </a:pPr>
            <a:r>
              <a:rPr lang="tr-TR" altLang="tr-TR" sz="2000" b="1" i="1" dirty="0" smtClean="0"/>
              <a:t>Onlar sizin aracılığınızla gelirler ama sizden</a:t>
            </a:r>
          </a:p>
          <a:p>
            <a:pPr eaLnBrk="1" hangingPunct="1">
              <a:lnSpc>
                <a:spcPct val="80000"/>
              </a:lnSpc>
              <a:buFontTx/>
              <a:buNone/>
            </a:pPr>
            <a:r>
              <a:rPr lang="tr-TR" altLang="tr-TR" sz="2000" b="1" i="1" dirty="0" smtClean="0"/>
              <a:t>gelmezler.</a:t>
            </a:r>
          </a:p>
          <a:p>
            <a:pPr eaLnBrk="1" hangingPunct="1">
              <a:lnSpc>
                <a:spcPct val="80000"/>
              </a:lnSpc>
              <a:buFontTx/>
              <a:buNone/>
            </a:pPr>
            <a:r>
              <a:rPr lang="tr-TR" altLang="tr-TR" sz="2000" b="1" i="1" dirty="0" smtClean="0"/>
              <a:t>Sizinledirler ama size ait değildirler.</a:t>
            </a:r>
          </a:p>
          <a:p>
            <a:pPr eaLnBrk="1" hangingPunct="1">
              <a:lnSpc>
                <a:spcPct val="80000"/>
              </a:lnSpc>
              <a:buFontTx/>
              <a:buNone/>
            </a:pPr>
            <a:r>
              <a:rPr lang="tr-TR" altLang="tr-TR" sz="2000" b="1" i="1" dirty="0" smtClean="0"/>
              <a:t>Onlara sevginizi verebilirsiniz, ama </a:t>
            </a:r>
          </a:p>
          <a:p>
            <a:pPr eaLnBrk="1" hangingPunct="1">
              <a:lnSpc>
                <a:spcPct val="80000"/>
              </a:lnSpc>
              <a:buFontTx/>
              <a:buNone/>
            </a:pPr>
            <a:r>
              <a:rPr lang="tr-TR" altLang="tr-TR" sz="2000" b="1" i="1" dirty="0" smtClean="0"/>
              <a:t>düşüncelerinizi asla vermeyin; çünkü onların </a:t>
            </a:r>
          </a:p>
          <a:p>
            <a:pPr eaLnBrk="1" hangingPunct="1">
              <a:lnSpc>
                <a:spcPct val="80000"/>
              </a:lnSpc>
              <a:buFontTx/>
              <a:buNone/>
            </a:pPr>
            <a:r>
              <a:rPr lang="tr-TR" altLang="tr-TR" sz="2000" b="1" i="1" dirty="0" smtClean="0"/>
              <a:t>düşünceleri vardır.</a:t>
            </a:r>
          </a:p>
          <a:p>
            <a:pPr eaLnBrk="1" hangingPunct="1">
              <a:lnSpc>
                <a:spcPct val="80000"/>
              </a:lnSpc>
              <a:buFontTx/>
              <a:buNone/>
            </a:pPr>
            <a:r>
              <a:rPr lang="tr-TR" altLang="tr-TR" sz="2000" b="1" i="1" dirty="0" smtClean="0"/>
              <a:t>Onların bedenlerini eve koyun, ama ruhlarını</a:t>
            </a:r>
          </a:p>
          <a:p>
            <a:pPr eaLnBrk="1" hangingPunct="1">
              <a:lnSpc>
                <a:spcPct val="80000"/>
              </a:lnSpc>
              <a:buFontTx/>
              <a:buNone/>
            </a:pPr>
            <a:r>
              <a:rPr lang="tr-TR" altLang="tr-TR" sz="2000" b="1" i="1" dirty="0" smtClean="0"/>
              <a:t>hapsetmeyin;</a:t>
            </a:r>
          </a:p>
          <a:p>
            <a:pPr eaLnBrk="1" hangingPunct="1">
              <a:lnSpc>
                <a:spcPct val="80000"/>
              </a:lnSpc>
              <a:buFontTx/>
              <a:buNone/>
            </a:pPr>
            <a:r>
              <a:rPr lang="tr-TR" altLang="tr-TR" sz="2000" b="1" i="1" dirty="0" smtClean="0"/>
              <a:t>çünkü onların canları, rüyanızda dahi ziyaret </a:t>
            </a:r>
          </a:p>
          <a:p>
            <a:pPr eaLnBrk="1" hangingPunct="1">
              <a:lnSpc>
                <a:spcPct val="80000"/>
              </a:lnSpc>
              <a:buFontTx/>
              <a:buNone/>
            </a:pPr>
            <a:r>
              <a:rPr lang="tr-TR" altLang="tr-TR" sz="2000" b="1" i="1" dirty="0" smtClean="0"/>
              <a:t>edemeyeceğiniz yarının evinde oturmaktadır.</a:t>
            </a:r>
          </a:p>
          <a:p>
            <a:pPr eaLnBrk="1" hangingPunct="1">
              <a:lnSpc>
                <a:spcPct val="80000"/>
              </a:lnSpc>
              <a:buFontTx/>
              <a:buNone/>
            </a:pPr>
            <a:r>
              <a:rPr lang="tr-TR" altLang="tr-TR" sz="2000" b="1" i="1" dirty="0" smtClean="0"/>
              <a:t>Onlar gibi olmaya çalışabiliriz ama, onları </a:t>
            </a:r>
          </a:p>
          <a:p>
            <a:pPr eaLnBrk="1" hangingPunct="1">
              <a:lnSpc>
                <a:spcPct val="80000"/>
              </a:lnSpc>
              <a:buFontTx/>
              <a:buNone/>
            </a:pPr>
            <a:r>
              <a:rPr lang="tr-TR" altLang="tr-TR" sz="2000" b="1" i="1" dirty="0" smtClean="0"/>
              <a:t>kendiniz gibi</a:t>
            </a:r>
          </a:p>
          <a:p>
            <a:pPr eaLnBrk="1" hangingPunct="1">
              <a:lnSpc>
                <a:spcPct val="80000"/>
              </a:lnSpc>
              <a:buFontTx/>
              <a:buNone/>
            </a:pPr>
            <a:r>
              <a:rPr lang="tr-TR" altLang="tr-TR" sz="2000" b="1" i="1" dirty="0" smtClean="0"/>
              <a:t>yapmaya uğraşmayın.</a:t>
            </a:r>
          </a:p>
          <a:p>
            <a:pPr eaLnBrk="1" hangingPunct="1">
              <a:lnSpc>
                <a:spcPct val="80000"/>
              </a:lnSpc>
              <a:buFontTx/>
              <a:buNone/>
            </a:pPr>
            <a:r>
              <a:rPr lang="tr-TR" altLang="tr-TR" sz="2000" b="1" i="1" dirty="0" smtClean="0"/>
              <a:t>                                                    </a:t>
            </a:r>
            <a:endParaRPr lang="tr-TR" altLang="tr-TR" sz="2000" b="1" dirty="0" smtClean="0"/>
          </a:p>
          <a:p>
            <a:pPr eaLnBrk="1" hangingPunct="1">
              <a:lnSpc>
                <a:spcPct val="80000"/>
              </a:lnSpc>
            </a:pPr>
            <a:endParaRPr lang="tr-TR" altLang="tr-TR" sz="2000" b="1" dirty="0" smtClean="0"/>
          </a:p>
        </p:txBody>
      </p:sp>
      <p:pic>
        <p:nvPicPr>
          <p:cNvPr id="51204" name="Picture 4" descr="anneba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0"/>
            <a:ext cx="34918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3379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4437112"/>
            <a:ext cx="8229600" cy="2420888"/>
          </a:xfrm>
          <a:solidFill>
            <a:srgbClr val="C00000"/>
          </a:solidFill>
        </p:spPr>
        <p:txBody>
          <a:bodyPr>
            <a:normAutofit/>
          </a:bodyPr>
          <a:lstStyle/>
          <a:p>
            <a:r>
              <a:rPr lang="tr-TR" altLang="tr-TR" b="1" dirty="0">
                <a:solidFill>
                  <a:schemeClr val="bg1"/>
                </a:solidFill>
                <a:effectLst>
                  <a:outerShdw blurRad="38100" dist="38100" dir="2700000" algn="tl">
                    <a:srgbClr val="000000"/>
                  </a:outerShdw>
                </a:effectLst>
              </a:rPr>
              <a:t>Çocuğunuz için iyi bir şey yaptınız. Onun için zaman ayırdınız. </a:t>
            </a:r>
            <a:br>
              <a:rPr lang="tr-TR" altLang="tr-TR" b="1" dirty="0">
                <a:solidFill>
                  <a:schemeClr val="bg1"/>
                </a:solidFill>
                <a:effectLst>
                  <a:outerShdw blurRad="38100" dist="38100" dir="2700000" algn="tl">
                    <a:srgbClr val="000000"/>
                  </a:outerShdw>
                </a:effectLst>
              </a:rPr>
            </a:br>
            <a:r>
              <a:rPr lang="tr-TR" altLang="tr-TR" b="1" dirty="0">
                <a:solidFill>
                  <a:schemeClr val="bg1"/>
                </a:solidFill>
                <a:effectLst>
                  <a:outerShdw blurRad="38100" dist="38100" dir="2700000" algn="tl">
                    <a:srgbClr val="000000"/>
                  </a:outerShdw>
                </a:effectLst>
              </a:rPr>
              <a:t>Teşekkür </a:t>
            </a:r>
            <a:r>
              <a:rPr lang="tr-TR" altLang="tr-TR" b="1" dirty="0" smtClean="0">
                <a:solidFill>
                  <a:schemeClr val="bg1"/>
                </a:solidFill>
                <a:effectLst>
                  <a:outerShdw blurRad="38100" dist="38100" dir="2700000" algn="tl">
                    <a:srgbClr val="000000"/>
                  </a:outerShdw>
                </a:effectLst>
              </a:rPr>
              <a:t>Ederiz…</a:t>
            </a:r>
            <a:endParaRPr lang="tr-TR" dirty="0">
              <a:solidFill>
                <a:schemeClr val="bg1"/>
              </a:solidFill>
            </a:endParaRPr>
          </a:p>
        </p:txBody>
      </p:sp>
      <p:pic>
        <p:nvPicPr>
          <p:cNvPr id="1028" name="Picture 4" descr="mutluluğun resmii"/>
          <p:cNvPicPr>
            <a:picLocks noChangeAspect="1" noChangeArrowheads="1"/>
          </p:cNvPicPr>
          <p:nvPr/>
        </p:nvPicPr>
        <p:blipFill>
          <a:blip r:embed="rId2"/>
          <a:srcRect/>
          <a:stretch>
            <a:fillRect/>
          </a:stretch>
        </p:blipFill>
        <p:spPr bwMode="auto">
          <a:xfrm>
            <a:off x="500034" y="285728"/>
            <a:ext cx="8215370" cy="3863352"/>
          </a:xfrm>
          <a:prstGeom prst="rect">
            <a:avLst/>
          </a:prstGeom>
          <a:noFill/>
        </p:spPr>
      </p:pic>
    </p:spTree>
    <p:extLst>
      <p:ext uri="{BB962C8B-B14F-4D97-AF65-F5344CB8AC3E}">
        <p14:creationId xmlns:p14="http://schemas.microsoft.com/office/powerpoint/2010/main" val="22905496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DÜŞÜNELİM ???</a:t>
            </a:r>
            <a:endParaRPr lang="tr-TR" dirty="0">
              <a:solidFill>
                <a:srgbClr val="FF0000"/>
              </a:solidFill>
            </a:endParaRPr>
          </a:p>
        </p:txBody>
      </p:sp>
      <p:sp>
        <p:nvSpPr>
          <p:cNvPr id="4" name="2 Dikdörtgen"/>
          <p:cNvSpPr>
            <a:spLocks noGrp="1"/>
          </p:cNvSpPr>
          <p:nvPr>
            <p:ph idx="1"/>
          </p:nvPr>
        </p:nvSpPr>
        <p:spPr>
          <a:xfrm>
            <a:off x="467544" y="1404905"/>
            <a:ext cx="4474840" cy="51891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sz="2400" b="1" dirty="0" smtClean="0">
                <a:latin typeface="Arial" pitchFamily="34" charset="0"/>
                <a:cs typeface="Arial" pitchFamily="34" charset="0"/>
              </a:rPr>
              <a:t>Kendi ergenlik yıllarınızı düşünün. </a:t>
            </a:r>
          </a:p>
          <a:p>
            <a:pPr algn="ctr"/>
            <a:r>
              <a:rPr lang="tr-TR" sz="2400" b="1" dirty="0" smtClean="0">
                <a:latin typeface="Arial" pitchFamily="34" charset="0"/>
                <a:cs typeface="Arial" pitchFamily="34" charset="0"/>
              </a:rPr>
              <a:t>İsyankarlık ediyor muydunuz? </a:t>
            </a:r>
          </a:p>
          <a:p>
            <a:pPr algn="ctr"/>
            <a:r>
              <a:rPr lang="tr-TR" sz="2400" b="1" dirty="0" smtClean="0">
                <a:latin typeface="Arial" pitchFamily="34" charset="0"/>
                <a:cs typeface="Arial" pitchFamily="34" charset="0"/>
              </a:rPr>
              <a:t>Ne tür giysilerden hoşlanıyordunuz?</a:t>
            </a:r>
          </a:p>
          <a:p>
            <a:pPr algn="ctr"/>
            <a:r>
              <a:rPr lang="tr-TR" sz="2400" b="1" dirty="0" smtClean="0">
                <a:latin typeface="Arial" pitchFamily="34" charset="0"/>
                <a:cs typeface="Arial" pitchFamily="34" charset="0"/>
              </a:rPr>
              <a:t>Dinlediğiniz müzikten anne-babanız hoşlanıyor muydu? </a:t>
            </a:r>
          </a:p>
          <a:p>
            <a:pPr algn="ctr"/>
            <a:r>
              <a:rPr lang="tr-TR" sz="2400" b="1" dirty="0" smtClean="0">
                <a:latin typeface="Arial" pitchFamily="34" charset="0"/>
                <a:cs typeface="Arial" pitchFamily="34" charset="0"/>
              </a:rPr>
              <a:t>Onlarla çatışmalar yaşıyor muydunuz? Sizi anlamadıklarını düşünüyor muydunuz? </a:t>
            </a:r>
            <a:endParaRPr lang="tr-TR" sz="2400" b="1" dirty="0">
              <a:latin typeface="Arial" pitchFamily="34" charset="0"/>
              <a:cs typeface="Arial" pitchFamily="34" charset="0"/>
            </a:endParaRPr>
          </a:p>
        </p:txBody>
      </p:sp>
      <p:pic>
        <p:nvPicPr>
          <p:cNvPr id="6" name="Picture 2" descr="C:\Users\PDR Bölüm Başkanı\Desktop\Ergenlik Dönemi 1 Sunusu\acf14ergenlik.jpg"/>
          <p:cNvPicPr>
            <a:picLocks noChangeAspect="1" noChangeArrowheads="1"/>
          </p:cNvPicPr>
          <p:nvPr/>
        </p:nvPicPr>
        <p:blipFill>
          <a:blip r:embed="rId2"/>
          <a:srcRect/>
          <a:stretch>
            <a:fillRect/>
          </a:stretch>
        </p:blipFill>
        <p:spPr bwMode="auto">
          <a:xfrm>
            <a:off x="5148064" y="2420888"/>
            <a:ext cx="3040460" cy="2664296"/>
          </a:xfrm>
          <a:prstGeom prst="rect">
            <a:avLst/>
          </a:prstGeom>
          <a:ln>
            <a:noFill/>
          </a:ln>
          <a:effectLst>
            <a:softEdge rad="112500"/>
          </a:effectLst>
        </p:spPr>
      </p:pic>
      <p:sp>
        <p:nvSpPr>
          <p:cNvPr id="8" name="3 Metin kutusu"/>
          <p:cNvSpPr txBox="1"/>
          <p:nvPr/>
        </p:nvSpPr>
        <p:spPr>
          <a:xfrm>
            <a:off x="8358214" y="500042"/>
            <a:ext cx="714380" cy="6093976"/>
          </a:xfrm>
          <a:prstGeom prst="rect">
            <a:avLst/>
          </a:prstGeom>
          <a:noFill/>
        </p:spPr>
        <p:txBody>
          <a:bodyPr wrap="square" rtlCol="0">
            <a:spAutoFit/>
          </a:bodyPr>
          <a:lstStyle/>
          <a:p>
            <a:pPr algn="ctr"/>
            <a:r>
              <a:rPr lang="tr-TR"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E</a:t>
            </a:r>
          </a:p>
          <a:p>
            <a:pPr algn="ctr"/>
            <a:r>
              <a:rPr lang="tr-TR"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R</a:t>
            </a:r>
          </a:p>
          <a:p>
            <a:pPr algn="ctr"/>
            <a:r>
              <a:rPr lang="tr-TR"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G</a:t>
            </a:r>
          </a:p>
          <a:p>
            <a:pPr algn="ctr"/>
            <a:r>
              <a:rPr lang="tr-TR"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E</a:t>
            </a:r>
          </a:p>
          <a:p>
            <a:pPr algn="ctr"/>
            <a:r>
              <a:rPr lang="tr-TR"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N</a:t>
            </a:r>
          </a:p>
          <a:p>
            <a:pPr algn="ctr"/>
            <a:r>
              <a:rPr lang="tr-TR"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L</a:t>
            </a:r>
          </a:p>
          <a:p>
            <a:pPr algn="ctr"/>
            <a:r>
              <a:rPr lang="tr-TR"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İ</a:t>
            </a:r>
          </a:p>
          <a:p>
            <a:pPr algn="ctr"/>
            <a:r>
              <a:rPr lang="tr-TR"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K</a:t>
            </a:r>
          </a:p>
          <a:p>
            <a:pPr algn="ctr"/>
            <a:r>
              <a:rPr lang="tr-TR"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a:t>
            </a:r>
          </a:p>
          <a:p>
            <a:pPr algn="ctr"/>
            <a:r>
              <a:rPr lang="tr-TR"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D</a:t>
            </a:r>
          </a:p>
          <a:p>
            <a:pPr algn="ctr"/>
            <a:r>
              <a:rPr lang="tr-TR"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Ö</a:t>
            </a:r>
          </a:p>
          <a:p>
            <a:pPr algn="ctr"/>
            <a:r>
              <a:rPr lang="tr-TR"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N</a:t>
            </a:r>
          </a:p>
          <a:p>
            <a:pPr algn="ctr"/>
            <a:r>
              <a:rPr lang="tr-TR"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E</a:t>
            </a:r>
          </a:p>
          <a:p>
            <a:pPr algn="ctr"/>
            <a:r>
              <a:rPr lang="tr-TR"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M</a:t>
            </a:r>
          </a:p>
          <a:p>
            <a:pPr algn="ctr"/>
            <a:r>
              <a:rPr lang="tr-TR"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İ</a:t>
            </a:r>
            <a:endParaRPr lang="tr-TR"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p14="http://schemas.microsoft.com/office/powerpoint/2010/main" val="3674640"/>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2044" y="620688"/>
            <a:ext cx="4680520" cy="5505475"/>
          </a:xfrm>
        </p:spPr>
        <p:txBody>
          <a:bodyPr>
            <a:normAutofit fontScale="70000" lnSpcReduction="20000"/>
          </a:bodyPr>
          <a:lstStyle/>
          <a:p>
            <a:pPr marL="0" indent="0">
              <a:lnSpc>
                <a:spcPct val="80000"/>
              </a:lnSpc>
              <a:buNone/>
            </a:pPr>
            <a:r>
              <a:rPr lang="tr-TR" altLang="tr-TR" dirty="0" smtClean="0">
                <a:latin typeface="Comic Sans MS" pitchFamily="66" charset="0"/>
              </a:rPr>
              <a:t>   </a:t>
            </a:r>
            <a:endParaRPr lang="tr-TR" altLang="tr-TR" sz="4600" dirty="0" smtClean="0">
              <a:latin typeface="+mj-lt"/>
            </a:endParaRPr>
          </a:p>
          <a:p>
            <a:pPr marL="0" indent="0">
              <a:lnSpc>
                <a:spcPct val="80000"/>
              </a:lnSpc>
              <a:buNone/>
            </a:pPr>
            <a:r>
              <a:rPr lang="tr-TR" altLang="tr-TR" sz="4600" dirty="0" smtClean="0">
                <a:solidFill>
                  <a:srgbClr val="FF0000"/>
                </a:solidFill>
                <a:latin typeface="+mj-lt"/>
              </a:rPr>
              <a:t>ERGEN GÖZÜNDEN AİLE</a:t>
            </a:r>
          </a:p>
          <a:p>
            <a:pPr>
              <a:lnSpc>
                <a:spcPct val="80000"/>
              </a:lnSpc>
            </a:pPr>
            <a:endParaRPr lang="tr-TR" altLang="tr-TR" dirty="0">
              <a:latin typeface="Comic Sans MS" pitchFamily="66" charset="0"/>
            </a:endParaRPr>
          </a:p>
          <a:p>
            <a:pPr>
              <a:lnSpc>
                <a:spcPct val="80000"/>
              </a:lnSpc>
            </a:pPr>
            <a:r>
              <a:rPr lang="tr-TR" altLang="tr-TR" dirty="0" smtClean="0">
                <a:latin typeface="+mj-lt"/>
              </a:rPr>
              <a:t>Ailem eski kafalı!!</a:t>
            </a:r>
            <a:endParaRPr lang="tr-TR" altLang="tr-TR" dirty="0">
              <a:latin typeface="+mj-lt"/>
            </a:endParaRPr>
          </a:p>
          <a:p>
            <a:pPr>
              <a:lnSpc>
                <a:spcPct val="80000"/>
              </a:lnSpc>
            </a:pPr>
            <a:endParaRPr lang="tr-TR" altLang="tr-TR" dirty="0">
              <a:latin typeface="+mj-lt"/>
            </a:endParaRPr>
          </a:p>
          <a:p>
            <a:pPr>
              <a:lnSpc>
                <a:spcPct val="80000"/>
              </a:lnSpc>
            </a:pPr>
            <a:r>
              <a:rPr lang="tr-TR" altLang="tr-TR" dirty="0" smtClean="0">
                <a:latin typeface="+mj-lt"/>
              </a:rPr>
              <a:t>Sanki kendileri hiç genç olmadı?</a:t>
            </a:r>
            <a:endParaRPr lang="tr-TR" altLang="tr-TR" dirty="0">
              <a:latin typeface="+mj-lt"/>
            </a:endParaRPr>
          </a:p>
          <a:p>
            <a:pPr>
              <a:lnSpc>
                <a:spcPct val="80000"/>
              </a:lnSpc>
            </a:pPr>
            <a:endParaRPr lang="tr-TR" altLang="tr-TR" dirty="0">
              <a:latin typeface="+mj-lt"/>
            </a:endParaRPr>
          </a:p>
          <a:p>
            <a:pPr>
              <a:lnSpc>
                <a:spcPct val="80000"/>
              </a:lnSpc>
            </a:pPr>
            <a:r>
              <a:rPr lang="tr-TR" altLang="tr-TR" dirty="0" smtClean="0">
                <a:latin typeface="+mj-lt"/>
              </a:rPr>
              <a:t>Onlarla aramızda dağlar kadar </a:t>
            </a:r>
          </a:p>
          <a:p>
            <a:pPr marL="0" indent="0">
              <a:lnSpc>
                <a:spcPct val="80000"/>
              </a:lnSpc>
              <a:buNone/>
            </a:pPr>
            <a:r>
              <a:rPr lang="tr-TR" altLang="tr-TR" dirty="0">
                <a:latin typeface="+mj-lt"/>
              </a:rPr>
              <a:t> </a:t>
            </a:r>
            <a:r>
              <a:rPr lang="tr-TR" altLang="tr-TR" dirty="0" smtClean="0">
                <a:latin typeface="+mj-lt"/>
              </a:rPr>
              <a:t>    fark var?</a:t>
            </a:r>
            <a:endParaRPr lang="tr-TR" altLang="tr-TR" dirty="0">
              <a:latin typeface="+mj-lt"/>
            </a:endParaRPr>
          </a:p>
          <a:p>
            <a:pPr>
              <a:lnSpc>
                <a:spcPct val="80000"/>
              </a:lnSpc>
            </a:pPr>
            <a:endParaRPr lang="tr-TR" altLang="tr-TR" dirty="0">
              <a:latin typeface="+mj-lt"/>
            </a:endParaRPr>
          </a:p>
          <a:p>
            <a:pPr>
              <a:lnSpc>
                <a:spcPct val="80000"/>
              </a:lnSpc>
            </a:pPr>
            <a:r>
              <a:rPr lang="tr-TR" altLang="tr-TR" dirty="0" smtClean="0">
                <a:latin typeface="+mj-lt"/>
              </a:rPr>
              <a:t>Büyükler bizi ne zaman </a:t>
            </a:r>
          </a:p>
          <a:p>
            <a:pPr marL="0" indent="0">
              <a:lnSpc>
                <a:spcPct val="80000"/>
              </a:lnSpc>
              <a:buNone/>
            </a:pPr>
            <a:r>
              <a:rPr lang="tr-TR" altLang="tr-TR" dirty="0">
                <a:latin typeface="+mj-lt"/>
              </a:rPr>
              <a:t> </a:t>
            </a:r>
            <a:r>
              <a:rPr lang="tr-TR" altLang="tr-TR" dirty="0" smtClean="0">
                <a:latin typeface="+mj-lt"/>
              </a:rPr>
              <a:t>    anlayacaklar?</a:t>
            </a:r>
            <a:endParaRPr lang="tr-TR" altLang="tr-TR" dirty="0">
              <a:latin typeface="+mj-lt"/>
            </a:endParaRPr>
          </a:p>
          <a:p>
            <a:pPr>
              <a:lnSpc>
                <a:spcPct val="80000"/>
              </a:lnSpc>
            </a:pPr>
            <a:endParaRPr lang="tr-TR" altLang="tr-TR" dirty="0">
              <a:latin typeface="+mj-lt"/>
            </a:endParaRPr>
          </a:p>
          <a:p>
            <a:pPr>
              <a:lnSpc>
                <a:spcPct val="80000"/>
              </a:lnSpc>
            </a:pPr>
            <a:r>
              <a:rPr lang="tr-TR" altLang="tr-TR" dirty="0" smtClean="0">
                <a:latin typeface="+mj-lt"/>
              </a:rPr>
              <a:t>Onlar gibi yaşamak zorunda </a:t>
            </a:r>
          </a:p>
          <a:p>
            <a:pPr marL="0" indent="0">
              <a:lnSpc>
                <a:spcPct val="80000"/>
              </a:lnSpc>
              <a:buNone/>
            </a:pPr>
            <a:r>
              <a:rPr lang="tr-TR" altLang="tr-TR" dirty="0">
                <a:latin typeface="+mj-lt"/>
              </a:rPr>
              <a:t> </a:t>
            </a:r>
            <a:r>
              <a:rPr lang="tr-TR" altLang="tr-TR" dirty="0" smtClean="0">
                <a:latin typeface="+mj-lt"/>
              </a:rPr>
              <a:t>     değiliz ki?</a:t>
            </a:r>
            <a:endParaRPr lang="tr-TR" altLang="tr-TR" dirty="0">
              <a:latin typeface="+mj-lt"/>
            </a:endParaRPr>
          </a:p>
          <a:p>
            <a:pPr>
              <a:lnSpc>
                <a:spcPct val="80000"/>
              </a:lnSpc>
            </a:pPr>
            <a:endParaRPr lang="tr-TR" altLang="tr-TR" dirty="0">
              <a:latin typeface="+mj-lt"/>
            </a:endParaRPr>
          </a:p>
          <a:p>
            <a:pPr>
              <a:lnSpc>
                <a:spcPct val="80000"/>
              </a:lnSpc>
            </a:pPr>
            <a:r>
              <a:rPr lang="tr-TR" altLang="tr-TR" dirty="0" smtClean="0">
                <a:latin typeface="+mj-lt"/>
              </a:rPr>
              <a:t>Her şeyime karışmak zorundalar mı?</a:t>
            </a:r>
            <a:endParaRPr lang="tr-TR" altLang="tr-TR" dirty="0">
              <a:latin typeface="+mj-lt"/>
            </a:endParaRPr>
          </a:p>
          <a:p>
            <a:endParaRPr lang="tr-TR" dirty="0"/>
          </a:p>
        </p:txBody>
      </p:sp>
      <p:sp>
        <p:nvSpPr>
          <p:cNvPr id="5" name="Dikdörtgen 4"/>
          <p:cNvSpPr/>
          <p:nvPr/>
        </p:nvSpPr>
        <p:spPr>
          <a:xfrm>
            <a:off x="4895528" y="764704"/>
            <a:ext cx="4248472" cy="4856714"/>
          </a:xfrm>
          <a:prstGeom prst="rect">
            <a:avLst/>
          </a:prstGeom>
        </p:spPr>
        <p:txBody>
          <a:bodyPr wrap="square">
            <a:spAutoFit/>
          </a:bodyPr>
          <a:lstStyle/>
          <a:p>
            <a:pPr algn="ctr">
              <a:lnSpc>
                <a:spcPct val="90000"/>
              </a:lnSpc>
            </a:pPr>
            <a:r>
              <a:rPr lang="tr-TR" altLang="tr-TR" sz="3200" dirty="0" smtClean="0">
                <a:solidFill>
                  <a:srgbClr val="FF0000"/>
                </a:solidFill>
              </a:rPr>
              <a:t>AİLE GÖZÜNDEN ERGEN</a:t>
            </a:r>
          </a:p>
          <a:p>
            <a:pPr>
              <a:lnSpc>
                <a:spcPct val="90000"/>
              </a:lnSpc>
            </a:pPr>
            <a:endParaRPr lang="tr-TR" altLang="tr-TR" sz="2400" dirty="0" smtClean="0"/>
          </a:p>
          <a:p>
            <a:pPr marL="342900" indent="-342900">
              <a:lnSpc>
                <a:spcPct val="90000"/>
              </a:lnSpc>
              <a:buFont typeface="Arial" panose="020B0604020202020204" pitchFamily="34" charset="0"/>
              <a:buChar char="•"/>
            </a:pPr>
            <a:r>
              <a:rPr lang="tr-TR" altLang="tr-TR" sz="2400" dirty="0" smtClean="0"/>
              <a:t>Sorumsuz </a:t>
            </a:r>
            <a:r>
              <a:rPr lang="tr-TR" altLang="tr-TR" sz="2400" dirty="0"/>
              <a:t>ama </a:t>
            </a:r>
            <a:r>
              <a:rPr lang="tr-TR" altLang="tr-TR" sz="2400" dirty="0" smtClean="0"/>
              <a:t>sorunlu,</a:t>
            </a:r>
          </a:p>
          <a:p>
            <a:pPr marL="342900" indent="-342900">
              <a:lnSpc>
                <a:spcPct val="90000"/>
              </a:lnSpc>
              <a:buFont typeface="Arial" panose="020B0604020202020204" pitchFamily="34" charset="0"/>
              <a:buChar char="•"/>
            </a:pPr>
            <a:r>
              <a:rPr lang="tr-TR" altLang="tr-TR" sz="2400" dirty="0" smtClean="0"/>
              <a:t>Saygısız ,</a:t>
            </a:r>
          </a:p>
          <a:p>
            <a:pPr marL="342900" indent="-342900">
              <a:lnSpc>
                <a:spcPct val="90000"/>
              </a:lnSpc>
              <a:buFont typeface="Arial" panose="020B0604020202020204" pitchFamily="34" charset="0"/>
              <a:buChar char="•"/>
            </a:pPr>
            <a:r>
              <a:rPr lang="tr-TR" altLang="tr-TR" sz="2400" dirty="0" smtClean="0"/>
              <a:t>Laf dinlemeyen,</a:t>
            </a:r>
          </a:p>
          <a:p>
            <a:pPr marL="342900" indent="-342900">
              <a:lnSpc>
                <a:spcPct val="90000"/>
              </a:lnSpc>
              <a:buFont typeface="Arial" panose="020B0604020202020204" pitchFamily="34" charset="0"/>
              <a:buChar char="•"/>
            </a:pPr>
            <a:r>
              <a:rPr lang="tr-TR" altLang="tr-TR" sz="2400" dirty="0" smtClean="0"/>
              <a:t>Öğütlere </a:t>
            </a:r>
            <a:r>
              <a:rPr lang="tr-TR" altLang="tr-TR" sz="2400" dirty="0"/>
              <a:t>kulak </a:t>
            </a:r>
            <a:r>
              <a:rPr lang="tr-TR" altLang="tr-TR" sz="2400" dirty="0" smtClean="0"/>
              <a:t>asmayan,</a:t>
            </a:r>
          </a:p>
          <a:p>
            <a:pPr marL="342900" indent="-342900">
              <a:lnSpc>
                <a:spcPct val="90000"/>
              </a:lnSpc>
              <a:buFont typeface="Arial" panose="020B0604020202020204" pitchFamily="34" charset="0"/>
              <a:buChar char="•"/>
            </a:pPr>
            <a:r>
              <a:rPr lang="tr-TR" altLang="tr-TR" sz="2400" dirty="0" smtClean="0"/>
              <a:t>Büyükleri dinlemeyen,</a:t>
            </a:r>
          </a:p>
          <a:p>
            <a:pPr marL="342900" indent="-342900">
              <a:lnSpc>
                <a:spcPct val="90000"/>
              </a:lnSpc>
              <a:buFont typeface="Arial" panose="020B0604020202020204" pitchFamily="34" charset="0"/>
              <a:buChar char="•"/>
            </a:pPr>
            <a:r>
              <a:rPr lang="tr-TR" altLang="tr-TR" sz="2400" dirty="0" smtClean="0"/>
              <a:t>Burnunu </a:t>
            </a:r>
            <a:r>
              <a:rPr lang="tr-TR" altLang="tr-TR" sz="2400" dirty="0"/>
              <a:t>doğrultusunda </a:t>
            </a:r>
            <a:r>
              <a:rPr lang="tr-TR" altLang="tr-TR" sz="2400" dirty="0" smtClean="0"/>
              <a:t>giden, dediğim dedik,</a:t>
            </a:r>
          </a:p>
          <a:p>
            <a:pPr marL="342900" indent="-342900">
              <a:lnSpc>
                <a:spcPct val="90000"/>
              </a:lnSpc>
              <a:buFont typeface="Arial" panose="020B0604020202020204" pitchFamily="34" charset="0"/>
              <a:buChar char="•"/>
            </a:pPr>
            <a:r>
              <a:rPr lang="tr-TR" altLang="tr-TR" sz="2400" dirty="0"/>
              <a:t>B</a:t>
            </a:r>
            <a:r>
              <a:rPr lang="tr-TR" altLang="tr-TR" sz="2400" dirty="0" smtClean="0"/>
              <a:t>aş </a:t>
            </a:r>
            <a:r>
              <a:rPr lang="tr-TR" altLang="tr-TR" sz="2400" dirty="0"/>
              <a:t>belası, </a:t>
            </a:r>
          </a:p>
          <a:p>
            <a:pPr>
              <a:lnSpc>
                <a:spcPct val="90000"/>
              </a:lnSpc>
            </a:pPr>
            <a:endParaRPr lang="tr-TR" altLang="tr-TR" sz="2400" dirty="0"/>
          </a:p>
          <a:p>
            <a:pPr>
              <a:lnSpc>
                <a:spcPct val="90000"/>
              </a:lnSpc>
            </a:pPr>
            <a:r>
              <a:rPr lang="tr-TR" altLang="tr-TR" sz="2400" b="1" dirty="0">
                <a:solidFill>
                  <a:srgbClr val="FF0000"/>
                </a:solidFill>
              </a:rPr>
              <a:t>BİZ BÖYLEMİYDİK?</a:t>
            </a:r>
          </a:p>
          <a:p>
            <a:pPr>
              <a:lnSpc>
                <a:spcPct val="90000"/>
              </a:lnSpc>
              <a:buFontTx/>
              <a:buNone/>
            </a:pPr>
            <a:r>
              <a:rPr lang="tr-TR" altLang="tr-TR" sz="2400" b="1" dirty="0" smtClean="0">
                <a:solidFill>
                  <a:srgbClr val="FF0000"/>
                </a:solidFill>
              </a:rPr>
              <a:t>NERDE </a:t>
            </a:r>
            <a:r>
              <a:rPr lang="tr-TR" altLang="tr-TR" sz="2400" b="1" dirty="0">
                <a:solidFill>
                  <a:srgbClr val="FF0000"/>
                </a:solidFill>
              </a:rPr>
              <a:t>O ESKİ GENÇLİK? </a:t>
            </a:r>
            <a:r>
              <a:rPr lang="tr-TR" altLang="tr-TR" sz="2400" dirty="0"/>
              <a:t>diye yakınırlar.</a:t>
            </a:r>
          </a:p>
        </p:txBody>
      </p:sp>
    </p:spTree>
    <p:extLst>
      <p:ext uri="{BB962C8B-B14F-4D97-AF65-F5344CB8AC3E}">
        <p14:creationId xmlns:p14="http://schemas.microsoft.com/office/powerpoint/2010/main" val="42411737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b="1" dirty="0">
                <a:solidFill>
                  <a:srgbClr val="FF0000"/>
                </a:solidFill>
              </a:rPr>
              <a:t>ERGENLİK DÖNEMİ GELİŞİM </a:t>
            </a:r>
            <a:r>
              <a:rPr lang="tr-TR" sz="3200" b="1" dirty="0" smtClean="0">
                <a:solidFill>
                  <a:srgbClr val="FF0000"/>
                </a:solidFill>
              </a:rPr>
              <a:t>GÖREVLERİ</a:t>
            </a:r>
            <a:endParaRPr lang="tr-TR" sz="3200" dirty="0">
              <a:solidFill>
                <a:srgbClr val="FF0000"/>
              </a:solidFill>
            </a:endParaRPr>
          </a:p>
        </p:txBody>
      </p:sp>
      <p:sp>
        <p:nvSpPr>
          <p:cNvPr id="3" name="Content Placeholder 2"/>
          <p:cNvSpPr>
            <a:spLocks noGrp="1"/>
          </p:cNvSpPr>
          <p:nvPr>
            <p:ph sz="quarter" idx="4294967295"/>
          </p:nvPr>
        </p:nvSpPr>
        <p:spPr>
          <a:xfrm>
            <a:off x="0" y="1600200"/>
            <a:ext cx="5688124" cy="4114800"/>
          </a:xfrm>
          <a:prstGeom prst="rect">
            <a:avLst/>
          </a:prstGeom>
        </p:spPr>
        <p:txBody>
          <a:bodyPr>
            <a:normAutofit fontScale="92500" lnSpcReduction="20000"/>
          </a:bodyPr>
          <a:lstStyle/>
          <a:p>
            <a:pPr lvl="0"/>
            <a:r>
              <a:rPr lang="tr-TR" sz="3200" dirty="0"/>
              <a:t>Fiziksel yapıyı kabul etmek ve vücudu etkili bir biçimde kullanabilme</a:t>
            </a:r>
          </a:p>
          <a:p>
            <a:pPr lvl="0"/>
            <a:r>
              <a:rPr lang="tr-TR" sz="3200" dirty="0"/>
              <a:t>Ana babadan ve diğer yetişkinlerden duygusal olarak bağımsızlaşma</a:t>
            </a:r>
          </a:p>
          <a:p>
            <a:pPr lvl="0"/>
            <a:r>
              <a:rPr lang="tr-TR" sz="3200" dirty="0"/>
              <a:t>Kadın ve erkek cinsiyet rolünü kazanma</a:t>
            </a:r>
          </a:p>
          <a:p>
            <a:pPr lvl="0"/>
            <a:r>
              <a:rPr lang="tr-TR" sz="3200" dirty="0"/>
              <a:t>Her iki cinsten yaşıtlarla yeni ve uygun ilişkiler geliştirebilme </a:t>
            </a:r>
          </a:p>
          <a:p>
            <a:endParaRPr lang="tr-TR" sz="3200" dirty="0"/>
          </a:p>
        </p:txBody>
      </p:sp>
      <p:pic>
        <p:nvPicPr>
          <p:cNvPr id="4" name="Picture 2" descr="G:\ergenliiik\ergenlik-60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628800"/>
            <a:ext cx="3718132" cy="472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041499"/>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b="1" dirty="0">
                <a:solidFill>
                  <a:srgbClr val="FF0000"/>
                </a:solidFill>
              </a:rPr>
              <a:t>ERGENLİK DÖNEMİ GELİŞİM </a:t>
            </a:r>
            <a:r>
              <a:rPr lang="tr-TR" sz="3200" b="1" dirty="0" smtClean="0">
                <a:solidFill>
                  <a:srgbClr val="FF0000"/>
                </a:solidFill>
              </a:rPr>
              <a:t>GÖREVLERİ</a:t>
            </a:r>
            <a:endParaRPr lang="tr-TR" sz="3200" dirty="0">
              <a:solidFill>
                <a:srgbClr val="FF0000"/>
              </a:solidFill>
            </a:endParaRPr>
          </a:p>
        </p:txBody>
      </p:sp>
      <p:sp>
        <p:nvSpPr>
          <p:cNvPr id="3" name="Content Placeholder 2"/>
          <p:cNvSpPr>
            <a:spLocks noGrp="1"/>
          </p:cNvSpPr>
          <p:nvPr>
            <p:ph sz="quarter" idx="4294967295"/>
          </p:nvPr>
        </p:nvSpPr>
        <p:spPr>
          <a:xfrm>
            <a:off x="2159224" y="1484784"/>
            <a:ext cx="6984776" cy="5069160"/>
          </a:xfrm>
          <a:prstGeom prst="rect">
            <a:avLst/>
          </a:prstGeom>
        </p:spPr>
        <p:txBody>
          <a:bodyPr>
            <a:normAutofit/>
          </a:bodyPr>
          <a:lstStyle/>
          <a:p>
            <a:pPr lvl="0"/>
            <a:r>
              <a:rPr lang="tr-TR" sz="3200" dirty="0"/>
              <a:t>Toplumsal sorumluluklar isteme ve kazanma</a:t>
            </a:r>
          </a:p>
          <a:p>
            <a:pPr lvl="0"/>
            <a:r>
              <a:rPr lang="tr-TR" dirty="0" smtClean="0"/>
              <a:t>Bir </a:t>
            </a:r>
            <a:r>
              <a:rPr lang="tr-TR" sz="3200" dirty="0" smtClean="0"/>
              <a:t>ahlak ve </a:t>
            </a:r>
            <a:r>
              <a:rPr lang="tr-TR" sz="3200" dirty="0"/>
              <a:t>değerler </a:t>
            </a:r>
            <a:r>
              <a:rPr lang="tr-TR" dirty="0" smtClean="0"/>
              <a:t>sistemine</a:t>
            </a:r>
            <a:r>
              <a:rPr lang="tr-TR" sz="3200" dirty="0" smtClean="0"/>
              <a:t> </a:t>
            </a:r>
            <a:r>
              <a:rPr lang="tr-TR" sz="3200" dirty="0"/>
              <a:t>sahip olma </a:t>
            </a:r>
          </a:p>
          <a:p>
            <a:pPr lvl="0"/>
            <a:r>
              <a:rPr lang="tr-TR" sz="3200" dirty="0"/>
              <a:t>Bir mesleğe hazırlanma </a:t>
            </a:r>
          </a:p>
          <a:p>
            <a:r>
              <a:rPr lang="tr-TR" sz="3200" dirty="0"/>
              <a:t>Evlilik ve aile kurmaya hazırlanma</a:t>
            </a:r>
          </a:p>
        </p:txBody>
      </p:sp>
      <p:graphicFrame>
        <p:nvGraphicFramePr>
          <p:cNvPr id="4" name="Nesne 3"/>
          <p:cNvGraphicFramePr>
            <a:graphicFrameLocks noChangeAspect="1"/>
          </p:cNvGraphicFramePr>
          <p:nvPr>
            <p:extLst>
              <p:ext uri="{D42A27DB-BD31-4B8C-83A1-F6EECF244321}">
                <p14:modId xmlns:p14="http://schemas.microsoft.com/office/powerpoint/2010/main" val="4221164378"/>
              </p:ext>
            </p:extLst>
          </p:nvPr>
        </p:nvGraphicFramePr>
        <p:xfrm>
          <a:off x="251520" y="1772816"/>
          <a:ext cx="1943100" cy="3232075"/>
        </p:xfrm>
        <a:graphic>
          <a:graphicData uri="http://schemas.openxmlformats.org/presentationml/2006/ole">
            <mc:AlternateContent xmlns:mc="http://schemas.openxmlformats.org/markup-compatibility/2006">
              <mc:Choice xmlns:v="urn:schemas-microsoft-com:vml" Requires="v">
                <p:oleObj spid="_x0000_s6219" name="Clip" r:id="rId3" imgW="1638677" imgH="3468986" progId="MS_ClipArt_Gallery.5">
                  <p:embed/>
                </p:oleObj>
              </mc:Choice>
              <mc:Fallback>
                <p:oleObj name="Clip" r:id="rId3" imgW="1638677" imgH="3468986" progId="MS_ClipArt_Gallery.5">
                  <p:embed/>
                  <p:pic>
                    <p:nvPicPr>
                      <p:cNvPr id="0" name="Nesn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772816"/>
                        <a:ext cx="1943100" cy="32320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038852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tr-TR" dirty="0" smtClean="0">
                <a:solidFill>
                  <a:srgbClr val="FF0000"/>
                </a:solidFill>
              </a:rPr>
              <a:t>ERGENLİKTE FİZİKSEL VE CİNSEL GELİŞİM</a:t>
            </a:r>
            <a:endParaRPr lang="tr-TR" dirty="0">
              <a:solidFill>
                <a:srgbClr val="FF0000"/>
              </a:solidFill>
            </a:endParaRPr>
          </a:p>
        </p:txBody>
      </p:sp>
      <p:sp>
        <p:nvSpPr>
          <p:cNvPr id="3" name="Content Placeholder 2"/>
          <p:cNvSpPr>
            <a:spLocks noGrp="1"/>
          </p:cNvSpPr>
          <p:nvPr>
            <p:ph sz="quarter" idx="4294967295"/>
          </p:nvPr>
        </p:nvSpPr>
        <p:spPr>
          <a:xfrm>
            <a:off x="609600" y="1600200"/>
            <a:ext cx="7924800" cy="4114800"/>
          </a:xfrm>
          <a:prstGeom prst="rect">
            <a:avLst/>
          </a:prstGeom>
        </p:spPr>
        <p:txBody>
          <a:bodyPr/>
          <a:lstStyle/>
          <a:p>
            <a:endParaRPr lang="tr-TR"/>
          </a:p>
        </p:txBody>
      </p:sp>
      <p:pic>
        <p:nvPicPr>
          <p:cNvPr id="4" name="Picture 2" descr="C:\Users\Exper\Desktop\ergenliiik\ergenlik_doneminde_gorulen_bedensel_degisiklikl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8136904"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2745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74638"/>
            <a:ext cx="8686800" cy="1143000"/>
          </a:xfrm>
        </p:spPr>
        <p:txBody>
          <a:bodyPr>
            <a:normAutofit fontScale="90000"/>
          </a:bodyPr>
          <a:lstStyle/>
          <a:p>
            <a:pPr eaLnBrk="1" hangingPunct="1">
              <a:defRPr/>
            </a:pPr>
            <a:r>
              <a:rPr lang="tr-TR" b="1" dirty="0" smtClean="0">
                <a:solidFill>
                  <a:srgbClr val="FF0000"/>
                </a:solidFill>
              </a:rPr>
              <a:t>ERGENLİKTE BİLİŞSEL VE ZİHİNSEL GELİŞİM</a:t>
            </a:r>
          </a:p>
        </p:txBody>
      </p:sp>
      <p:sp>
        <p:nvSpPr>
          <p:cNvPr id="53251" name="Rectangle 3"/>
          <p:cNvSpPr>
            <a:spLocks noGrp="1" noChangeArrowheads="1"/>
          </p:cNvSpPr>
          <p:nvPr>
            <p:ph type="body" idx="1"/>
          </p:nvPr>
        </p:nvSpPr>
        <p:spPr>
          <a:xfrm>
            <a:off x="457200" y="1844674"/>
            <a:ext cx="8291264" cy="4464645"/>
          </a:xfrm>
        </p:spPr>
        <p:txBody>
          <a:bodyPr>
            <a:normAutofit fontScale="92500" lnSpcReduction="20000"/>
          </a:bodyPr>
          <a:lstStyle/>
          <a:p>
            <a:pPr algn="just" eaLnBrk="1" hangingPunct="1">
              <a:lnSpc>
                <a:spcPct val="90000"/>
              </a:lnSpc>
              <a:buFont typeface="Wingdings" panose="05000000000000000000" pitchFamily="2" charset="2"/>
              <a:buChar char="ü"/>
              <a:defRPr/>
            </a:pPr>
            <a:r>
              <a:rPr lang="tr-TR" dirty="0" smtClean="0"/>
              <a:t>Ergen, bir problem çözme durumunda neden-sonuç ilişkisini kurabilir. </a:t>
            </a:r>
          </a:p>
          <a:p>
            <a:pPr algn="just" eaLnBrk="1" hangingPunct="1">
              <a:lnSpc>
                <a:spcPct val="90000"/>
              </a:lnSpc>
              <a:buFont typeface="Wingdings" panose="05000000000000000000" pitchFamily="2" charset="2"/>
              <a:buChar char="ü"/>
              <a:defRPr/>
            </a:pPr>
            <a:r>
              <a:rPr lang="tr-TR" dirty="0" smtClean="0"/>
              <a:t>Gerçek ve somut olmayanla yani olasılıklarla ilgilenebilir ve mecaz anlamları anlamakta güçlük çekmez.</a:t>
            </a:r>
          </a:p>
          <a:p>
            <a:pPr algn="just" eaLnBrk="1" hangingPunct="1">
              <a:lnSpc>
                <a:spcPct val="90000"/>
              </a:lnSpc>
              <a:buFont typeface="Wingdings" panose="05000000000000000000" pitchFamily="2" charset="2"/>
              <a:buChar char="ü"/>
              <a:defRPr/>
            </a:pPr>
            <a:r>
              <a:rPr lang="tr-TR" dirty="0" smtClean="0"/>
              <a:t>Tartışmacı, idealist, eleştirici özelliklere sahiptir.</a:t>
            </a:r>
          </a:p>
          <a:p>
            <a:pPr algn="just" eaLnBrk="1" hangingPunct="1">
              <a:lnSpc>
                <a:spcPct val="90000"/>
              </a:lnSpc>
              <a:buFont typeface="Wingdings" panose="05000000000000000000" pitchFamily="2" charset="2"/>
              <a:buChar char="ü"/>
              <a:defRPr/>
            </a:pPr>
            <a:r>
              <a:rPr lang="tr-TR" dirty="0" smtClean="0"/>
              <a:t>Ergen </a:t>
            </a:r>
            <a:r>
              <a:rPr lang="tr-TR" dirty="0"/>
              <a:t>varsayımlar kurabilir, mantıksal sonuçlar çıkarabilir ve karmaşık sorunları sistemli biçimde çözebilir. </a:t>
            </a:r>
          </a:p>
          <a:p>
            <a:pPr algn="just">
              <a:buFont typeface="Wingdings" panose="05000000000000000000" pitchFamily="2" charset="2"/>
              <a:buChar char="ü"/>
              <a:defRPr/>
            </a:pPr>
            <a:r>
              <a:rPr lang="tr-TR" dirty="0"/>
              <a:t>Kendi görüşlerini haklı gösterebilecek düşünce kurallarını ve mantık yollarını bulur.</a:t>
            </a:r>
          </a:p>
          <a:p>
            <a:pPr algn="just" eaLnBrk="1" hangingPunct="1">
              <a:lnSpc>
                <a:spcPct val="90000"/>
              </a:lnSpc>
              <a:buFont typeface="Wingdings" panose="05000000000000000000" pitchFamily="2" charset="2"/>
              <a:buChar char="ü"/>
              <a:defRPr/>
            </a:pPr>
            <a:endParaRPr lang="tr-TR" dirty="0" smtClean="0"/>
          </a:p>
        </p:txBody>
      </p:sp>
    </p:spTree>
    <p:extLst>
      <p:ext uri="{BB962C8B-B14F-4D97-AF65-F5344CB8AC3E}">
        <p14:creationId xmlns:p14="http://schemas.microsoft.com/office/powerpoint/2010/main" val="4189362211"/>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1627</Words>
  <Application>Microsoft Office PowerPoint</Application>
  <PresentationFormat>On-screen Show (4:3)</PresentationFormat>
  <Paragraphs>232</Paragraphs>
  <Slides>37</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Ofis Teması</vt:lpstr>
      <vt:lpstr>Klip</vt:lpstr>
      <vt:lpstr>Clip</vt:lpstr>
      <vt:lpstr>PowerPoint Presentation</vt:lpstr>
      <vt:lpstr>ERGEN VE AİLE İLETİŞİMİ</vt:lpstr>
      <vt:lpstr>PowerPoint Presentation</vt:lpstr>
      <vt:lpstr>DÜŞÜNELİM ???</vt:lpstr>
      <vt:lpstr>PowerPoint Presentation</vt:lpstr>
      <vt:lpstr>ERGENLİK DÖNEMİ GELİŞİM GÖREVLERİ</vt:lpstr>
      <vt:lpstr>ERGENLİK DÖNEMİ GELİŞİM GÖREVLERİ</vt:lpstr>
      <vt:lpstr>ERGENLİKTE FİZİKSEL VE CİNSEL GELİŞİM</vt:lpstr>
      <vt:lpstr>ERGENLİKTE BİLİŞSEL VE ZİHİNSEL GELİŞİM</vt:lpstr>
      <vt:lpstr>PowerPoint Presentation</vt:lpstr>
      <vt:lpstr>ERGENLİKTE DUYGUSAL GELİŞİM </vt:lpstr>
      <vt:lpstr>ERGENLİKTE SOSYAL GELİŞİM</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Demokratik ve Güven Verici Anne Baba Tutumu</vt:lpstr>
      <vt:lpstr>PowerPoint Presentation</vt:lpstr>
      <vt:lpstr>PowerPoint Presentation</vt:lpstr>
      <vt:lpstr>PowerPoint Presentation</vt:lpstr>
      <vt:lpstr>PowerPoint Presentation</vt:lpstr>
      <vt:lpstr>PowerPoint Presentation</vt:lpstr>
      <vt:lpstr>PowerPoint Presentation</vt:lpstr>
      <vt:lpstr>Meslek Seçimi ile İlgili Olarak Anne Babalara Düşen  Görevler </vt:lpstr>
      <vt:lpstr>PowerPoint Presentation</vt:lpstr>
      <vt:lpstr>PowerPoint Presentation</vt:lpstr>
      <vt:lpstr>Çocuğunuz için iyi bir şey yaptınız. Onun için zaman ayırdınız.  Teşekkür Ederiz…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PDR Bölüm Başkanı</dc:creator>
  <cp:lastModifiedBy>ogr10</cp:lastModifiedBy>
  <cp:revision>128</cp:revision>
  <dcterms:created xsi:type="dcterms:W3CDTF">2010-10-25T12:20:53Z</dcterms:created>
  <dcterms:modified xsi:type="dcterms:W3CDTF">2017-02-22T08:31:21Z</dcterms:modified>
</cp:coreProperties>
</file>